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0" r:id="rId4"/>
    <p:sldId id="262" r:id="rId5"/>
    <p:sldId id="264" r:id="rId6"/>
    <p:sldId id="259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61" y="-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31B371C-AE8D-437D-99C3-84FE340E315B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74DD0EA-B336-4F87-8FC5-F7B06F3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B371C-AE8D-437D-99C3-84FE340E315B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D0EA-B336-4F87-8FC5-F7B06F3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B371C-AE8D-437D-99C3-84FE340E315B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D0EA-B336-4F87-8FC5-F7B06F3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31B371C-AE8D-437D-99C3-84FE340E315B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D0EA-B336-4F87-8FC5-F7B06F3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31B371C-AE8D-437D-99C3-84FE340E315B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74DD0EA-B336-4F87-8FC5-F7B06F35519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31B371C-AE8D-437D-99C3-84FE340E315B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74DD0EA-B336-4F87-8FC5-F7B06F3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31B371C-AE8D-437D-99C3-84FE340E315B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74DD0EA-B336-4F87-8FC5-F7B06F3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B371C-AE8D-437D-99C3-84FE340E315B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D0EA-B336-4F87-8FC5-F7B06F3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31B371C-AE8D-437D-99C3-84FE340E315B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74DD0EA-B336-4F87-8FC5-F7B06F3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31B371C-AE8D-437D-99C3-84FE340E315B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74DD0EA-B336-4F87-8FC5-F7B06F3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31B371C-AE8D-437D-99C3-84FE340E315B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74DD0EA-B336-4F87-8FC5-F7B06F3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31B371C-AE8D-437D-99C3-84FE340E315B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74DD0EA-B336-4F87-8FC5-F7B06F3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2vjPBrBU-TM" TargetMode="External"/><Relationship Id="rId2" Type="http://schemas.openxmlformats.org/officeDocument/2006/relationships/hyperlink" Target="http://www.youtube.com/watch?v=jGnQXQy6-T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oEdnuhJ45uw" TargetMode="External"/><Relationship Id="rId4" Type="http://schemas.openxmlformats.org/officeDocument/2006/relationships/hyperlink" Target="http://www.youtube.com/watch?v=Ewbi21Nbqx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я\Desktop\1811289-sia-617-4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031032"/>
            <a:ext cx="6408712" cy="42482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08104" y="692696"/>
            <a:ext cx="2880320" cy="1830065"/>
          </a:xfrm>
        </p:spPr>
        <p:txBody>
          <a:bodyPr>
            <a:noAutofit/>
          </a:bodyPr>
          <a:lstStyle/>
          <a:p>
            <a:r>
              <a:rPr lang="en-US" sz="9600" dirty="0" smtClean="0"/>
              <a:t>SIA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1760240" cy="985664"/>
          </a:xfrm>
        </p:spPr>
        <p:txBody>
          <a:bodyPr>
            <a:normAutofit/>
          </a:bodyPr>
          <a:lstStyle/>
          <a:p>
            <a:r>
              <a:rPr lang="en-US" sz="2400" b="1" i="1" dirty="0" err="1">
                <a:solidFill>
                  <a:schemeClr val="tx1"/>
                </a:solidFill>
              </a:rPr>
              <a:t>Sia</a:t>
            </a:r>
            <a:r>
              <a:rPr lang="en-US" sz="2400" b="1" i="1" dirty="0">
                <a:solidFill>
                  <a:schemeClr val="tx1"/>
                </a:solidFill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</a:rPr>
              <a:t>Furler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b="1" dirty="0" err="1" smtClean="0"/>
              <a:t>Sia</a:t>
            </a:r>
            <a:r>
              <a:rPr lang="en-US" b="1" dirty="0" smtClean="0"/>
              <a:t> Kate </a:t>
            </a:r>
            <a:r>
              <a:rPr lang="en-US" b="1" dirty="0" err="1" smtClean="0"/>
              <a:t>Isobelle</a:t>
            </a:r>
            <a:r>
              <a:rPr lang="en-US" b="1" dirty="0" smtClean="0"/>
              <a:t> </a:t>
            </a:r>
            <a:r>
              <a:rPr lang="en-US" b="1" dirty="0" err="1" smtClean="0"/>
              <a:t>Furler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 err="1" smtClean="0"/>
              <a:t>Sia</a:t>
            </a:r>
            <a:r>
              <a:rPr lang="en-US" sz="2400" b="1" dirty="0" smtClean="0"/>
              <a:t> Kate </a:t>
            </a:r>
            <a:r>
              <a:rPr lang="en-US" sz="2400" b="1" dirty="0" err="1" smtClean="0"/>
              <a:t>Isobelle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Furler</a:t>
            </a:r>
            <a:r>
              <a:rPr lang="en-US" sz="2400" dirty="0" smtClean="0"/>
              <a:t> (born 18 December 1975 in Australia), better known simply as </a:t>
            </a:r>
            <a:r>
              <a:rPr lang="en-US" sz="2400" b="1" dirty="0" err="1" smtClean="0"/>
              <a:t>Sia</a:t>
            </a:r>
            <a:r>
              <a:rPr lang="en-US" sz="2400" b="1" dirty="0" smtClean="0"/>
              <a:t>,</a:t>
            </a:r>
            <a:r>
              <a:rPr lang="en-US" sz="2400" dirty="0" smtClean="0"/>
              <a:t> is an </a:t>
            </a:r>
            <a:r>
              <a:rPr lang="en-US" sz="2400" dirty="0" err="1" smtClean="0"/>
              <a:t>Australiandowntempo</a:t>
            </a:r>
            <a:r>
              <a:rPr lang="en-US" sz="2400" dirty="0" smtClean="0"/>
              <a:t>, pop, trip-hop, and jazz singer-songwriter. As a writer, she has collaborated with many artists including Zero 7, Christina Aguilera, Eminem, David </a:t>
            </a:r>
            <a:r>
              <a:rPr lang="en-US" sz="2400" dirty="0" err="1" smtClean="0"/>
              <a:t>Guetta</a:t>
            </a:r>
            <a:r>
              <a:rPr lang="en-US" sz="2400" dirty="0" smtClean="0"/>
              <a:t>, Flo </a:t>
            </a:r>
            <a:r>
              <a:rPr lang="en-US" sz="2400" dirty="0" err="1" smtClean="0"/>
              <a:t>Rida</a:t>
            </a:r>
            <a:r>
              <a:rPr lang="en-US" sz="2400" dirty="0" smtClean="0"/>
              <a:t>, </a:t>
            </a:r>
            <a:r>
              <a:rPr lang="en-US" sz="2400" dirty="0" err="1" smtClean="0"/>
              <a:t>Afrojack</a:t>
            </a:r>
            <a:r>
              <a:rPr lang="en-US" sz="2400" dirty="0" smtClean="0"/>
              <a:t>, Jennifer Lopez, </a:t>
            </a:r>
            <a:r>
              <a:rPr lang="en-US" sz="2400" dirty="0" err="1" smtClean="0"/>
              <a:t>Shakira</a:t>
            </a:r>
            <a:r>
              <a:rPr lang="en-US" sz="2400" dirty="0" smtClean="0"/>
              <a:t>, Lea Michele, </a:t>
            </a:r>
            <a:r>
              <a:rPr lang="en-US" sz="2400" dirty="0" err="1" smtClean="0"/>
              <a:t>Rihanna,Beyoncé</a:t>
            </a:r>
            <a:r>
              <a:rPr lang="en-US" sz="2400" dirty="0" smtClean="0"/>
              <a:t>, Kylie </a:t>
            </a:r>
            <a:r>
              <a:rPr lang="en-US" sz="2400" dirty="0" err="1" smtClean="0"/>
              <a:t>Minogue</a:t>
            </a:r>
            <a:r>
              <a:rPr lang="en-US" sz="2400" dirty="0" smtClean="0"/>
              <a:t>, Leona Lewis, Hilltop Hoods, Katy Perry, </a:t>
            </a:r>
            <a:r>
              <a:rPr lang="en-US" sz="2400" dirty="0" err="1" smtClean="0"/>
              <a:t>Kesha</a:t>
            </a:r>
            <a:r>
              <a:rPr lang="en-US" sz="2400" dirty="0" smtClean="0"/>
              <a:t>, Rita </a:t>
            </a:r>
            <a:r>
              <a:rPr lang="en-US" sz="2400" dirty="0" err="1" smtClean="0"/>
              <a:t>Ora</a:t>
            </a:r>
            <a:r>
              <a:rPr lang="en-US" sz="2400" dirty="0" smtClean="0"/>
              <a:t>, Britney Spears, Jessie J, Oh </a:t>
            </a:r>
            <a:r>
              <a:rPr lang="en-US" sz="2400" dirty="0" err="1" smtClean="0"/>
              <a:t>Land,Angel</a:t>
            </a:r>
            <a:r>
              <a:rPr lang="en-US" sz="2400" dirty="0" smtClean="0"/>
              <a:t> Haze, Celine Dion, and Maroon 5.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life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Юля\Desktop\sia_30-medium-main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28800"/>
            <a:ext cx="5847050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Albums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1997</a:t>
            </a:r>
            <a:r>
              <a:rPr lang="ru-RU" dirty="0" smtClean="0"/>
              <a:t> </a:t>
            </a:r>
            <a:r>
              <a:rPr lang="en-US" i="1" dirty="0" err="1" smtClean="0"/>
              <a:t>OnlySee</a:t>
            </a:r>
            <a:endParaRPr lang="ru-RU" i="1" dirty="0" smtClean="0"/>
          </a:p>
          <a:p>
            <a:r>
              <a:rPr lang="en-US" dirty="0" smtClean="0"/>
              <a:t>2001</a:t>
            </a:r>
            <a:r>
              <a:rPr lang="ru-RU" dirty="0" smtClean="0"/>
              <a:t> </a:t>
            </a:r>
            <a:r>
              <a:rPr lang="en-US" i="1" dirty="0" smtClean="0"/>
              <a:t>Healing Is Difficult</a:t>
            </a:r>
            <a:endParaRPr lang="ru-RU" i="1" dirty="0" smtClean="0"/>
          </a:p>
          <a:p>
            <a:r>
              <a:rPr lang="en-US" dirty="0" smtClean="0"/>
              <a:t>2004</a:t>
            </a:r>
            <a:r>
              <a:rPr lang="ru-RU" dirty="0" smtClean="0"/>
              <a:t> </a:t>
            </a:r>
            <a:r>
              <a:rPr lang="en-US" i="1" dirty="0" err="1" smtClean="0"/>
              <a:t>Colour</a:t>
            </a:r>
            <a:r>
              <a:rPr lang="en-US" i="1" dirty="0" smtClean="0"/>
              <a:t> the Small One</a:t>
            </a:r>
            <a:endParaRPr lang="ru-RU" i="1" dirty="0" smtClean="0"/>
          </a:p>
          <a:p>
            <a:r>
              <a:rPr lang="en-US" dirty="0" smtClean="0"/>
              <a:t>2008</a:t>
            </a:r>
            <a:r>
              <a:rPr lang="ru-RU" dirty="0" smtClean="0"/>
              <a:t> </a:t>
            </a:r>
            <a:r>
              <a:rPr lang="en-US" i="1" dirty="0" smtClean="0"/>
              <a:t>Some People Have Real Problems</a:t>
            </a:r>
            <a:endParaRPr lang="ru-RU" i="1" dirty="0" smtClean="0"/>
          </a:p>
          <a:p>
            <a:r>
              <a:rPr lang="en-US" dirty="0" smtClean="0"/>
              <a:t>2010</a:t>
            </a:r>
            <a:r>
              <a:rPr lang="ru-RU" dirty="0" smtClean="0"/>
              <a:t> </a:t>
            </a:r>
            <a:r>
              <a:rPr lang="en-US" i="1" dirty="0" smtClean="0"/>
              <a:t>We Are Born</a:t>
            </a:r>
            <a:endParaRPr lang="ru-RU" i="1" dirty="0" smtClean="0"/>
          </a:p>
          <a:p>
            <a:r>
              <a:rPr lang="en-US" dirty="0" smtClean="0"/>
              <a:t>2014</a:t>
            </a:r>
            <a:r>
              <a:rPr lang="ru-RU" dirty="0" smtClean="0"/>
              <a:t> </a:t>
            </a:r>
            <a:r>
              <a:rPr lang="en-US" i="1" dirty="0" smtClean="0"/>
              <a:t>1000 Forms of Fear</a:t>
            </a:r>
            <a:endParaRPr lang="ru-RU" dirty="0"/>
          </a:p>
        </p:txBody>
      </p:sp>
      <p:pic>
        <p:nvPicPr>
          <p:cNvPr id="4" name="Picture 2" descr="C:\Users\Юля\Desktop\356256-top-50-voice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052736"/>
            <a:ext cx="3779912" cy="2128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r>
              <a:rPr lang="ru-RU" dirty="0" smtClean="0"/>
              <a:t> </a:t>
            </a:r>
            <a:r>
              <a:rPr lang="en-US" i="1" dirty="0" smtClean="0"/>
              <a:t>1000 Forms of Fear</a:t>
            </a:r>
            <a:endParaRPr lang="ru-RU" dirty="0"/>
          </a:p>
        </p:txBody>
      </p:sp>
      <p:pic>
        <p:nvPicPr>
          <p:cNvPr id="4" name="Содержимое 3" descr="сия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988840"/>
            <a:ext cx="7856381" cy="374441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and duets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Jesse </a:t>
            </a:r>
            <a:r>
              <a:rPr lang="en-US" dirty="0" err="1" smtClean="0"/>
              <a:t>Flavel</a:t>
            </a:r>
            <a:r>
              <a:rPr lang="en-US" dirty="0" smtClean="0"/>
              <a:t> — «Tell Me A Little Bit More»</a:t>
            </a:r>
          </a:p>
          <a:p>
            <a:r>
              <a:rPr lang="en-US" dirty="0" smtClean="0"/>
              <a:t>«Some Kind of Love Song» — </a:t>
            </a:r>
            <a:r>
              <a:rPr lang="en-US" i="1" dirty="0" smtClean="0"/>
              <a:t>Akimbo</a:t>
            </a:r>
            <a:r>
              <a:rPr lang="en-US" dirty="0" smtClean="0"/>
              <a:t> — Friendly (1999)</a:t>
            </a:r>
          </a:p>
          <a:p>
            <a:r>
              <a:rPr lang="en-US" dirty="0" smtClean="0"/>
              <a:t>«Bigger Better Deal» — Desert Eagle Discs (2004)</a:t>
            </a:r>
          </a:p>
          <a:p>
            <a:r>
              <a:rPr lang="en-US" dirty="0" smtClean="0"/>
              <a:t>«Paranoid Android» — </a:t>
            </a:r>
            <a:r>
              <a:rPr lang="en-US" i="1" dirty="0" smtClean="0"/>
              <a:t>Exit Music: Songs with Radio Heads</a:t>
            </a:r>
            <a:r>
              <a:rPr lang="en-US" dirty="0" smtClean="0"/>
              <a:t> (Radiohead cover) (2006)</a:t>
            </a:r>
          </a:p>
          <a:p>
            <a:r>
              <a:rPr lang="en-US" dirty="0" smtClean="0"/>
              <a:t>«I’ll Forget You» — </a:t>
            </a:r>
            <a:r>
              <a:rPr lang="en-US" dirty="0" err="1" smtClean="0"/>
              <a:t>Lior's</a:t>
            </a:r>
            <a:r>
              <a:rPr lang="en-US" dirty="0" smtClean="0"/>
              <a:t> </a:t>
            </a:r>
            <a:r>
              <a:rPr lang="en-US" i="1" dirty="0" smtClean="0"/>
              <a:t>Corner of an Endless Road</a:t>
            </a:r>
            <a:r>
              <a:rPr lang="en-US" dirty="0" smtClean="0"/>
              <a:t> (2008)</a:t>
            </a:r>
          </a:p>
          <a:p>
            <a:r>
              <a:rPr lang="en-US" dirty="0" smtClean="0"/>
              <a:t>«How Deep Is Your Love» — The Bird and the Bee's </a:t>
            </a:r>
            <a:r>
              <a:rPr lang="en-US" i="1" dirty="0" smtClean="0"/>
              <a:t>Please Clap Your Hands</a:t>
            </a:r>
            <a:r>
              <a:rPr lang="en-US" dirty="0" smtClean="0"/>
              <a:t> (Bee Gees cover) (2008)</a:t>
            </a:r>
          </a:p>
          <a:p>
            <a:r>
              <a:rPr lang="en-US" dirty="0" smtClean="0"/>
              <a:t>Backing vocals on «Carol Brown» — Flight Of The </a:t>
            </a:r>
            <a:r>
              <a:rPr lang="en-US" dirty="0" err="1" smtClean="0"/>
              <a:t>Conchords's</a:t>
            </a:r>
            <a:r>
              <a:rPr lang="en-US" dirty="0" smtClean="0"/>
              <a:t> </a:t>
            </a:r>
            <a:r>
              <a:rPr lang="en-US" i="1" dirty="0" smtClean="0"/>
              <a:t>I Told You I Was Freaky</a:t>
            </a:r>
            <a:r>
              <a:rPr lang="en-US" dirty="0" smtClean="0"/>
              <a:t> (2009)</a:t>
            </a:r>
          </a:p>
          <a:p>
            <a:r>
              <a:rPr lang="en-US" dirty="0" smtClean="0"/>
              <a:t>«Never So Big» — David Byrne </a:t>
            </a:r>
            <a:r>
              <a:rPr lang="ru-RU" dirty="0" smtClean="0"/>
              <a:t>и </a:t>
            </a:r>
            <a:r>
              <a:rPr lang="en-US" dirty="0" err="1" smtClean="0"/>
              <a:t>Fatboy</a:t>
            </a:r>
            <a:r>
              <a:rPr lang="en-US" dirty="0" smtClean="0"/>
              <a:t> Slim </a:t>
            </a:r>
            <a:r>
              <a:rPr lang="en-US" i="1" dirty="0" smtClean="0"/>
              <a:t>Here Lies Love</a:t>
            </a:r>
            <a:r>
              <a:rPr lang="en-US" dirty="0" smtClean="0"/>
              <a:t> (2010)</a:t>
            </a:r>
          </a:p>
          <a:p>
            <a:r>
              <a:rPr lang="en-US" dirty="0" smtClean="0"/>
              <a:t>«Sweet One» — Katie Noonan </a:t>
            </a:r>
            <a:r>
              <a:rPr lang="en-US" i="1" dirty="0" smtClean="0"/>
              <a:t>Emperor Box</a:t>
            </a:r>
            <a:r>
              <a:rPr lang="en-US" dirty="0" smtClean="0"/>
              <a:t> (2010)</a:t>
            </a:r>
          </a:p>
          <a:p>
            <a:r>
              <a:rPr lang="en-US" dirty="0" smtClean="0"/>
              <a:t>«I Love It» — Hilltop Hoods (2011)</a:t>
            </a:r>
          </a:p>
          <a:p>
            <a:r>
              <a:rPr lang="en-US" dirty="0" smtClean="0"/>
              <a:t>«Titanium» — David </a:t>
            </a:r>
            <a:r>
              <a:rPr lang="en-US" dirty="0" err="1" smtClean="0"/>
              <a:t>Guetta</a:t>
            </a:r>
            <a:r>
              <a:rPr lang="en-US" dirty="0" smtClean="0"/>
              <a:t> </a:t>
            </a:r>
            <a:r>
              <a:rPr lang="en-US" i="1" dirty="0" smtClean="0"/>
              <a:t>Nothing But The Beat</a:t>
            </a:r>
            <a:r>
              <a:rPr lang="en-US" dirty="0" smtClean="0"/>
              <a:t> (2011)</a:t>
            </a:r>
          </a:p>
          <a:p>
            <a:r>
              <a:rPr lang="en-US" dirty="0" smtClean="0"/>
              <a:t>«Wild Ones» — Flo </a:t>
            </a:r>
            <a:r>
              <a:rPr lang="en-US" dirty="0" err="1" smtClean="0"/>
              <a:t>Rida</a:t>
            </a:r>
            <a:r>
              <a:rPr lang="en-US" dirty="0" smtClean="0"/>
              <a:t> </a:t>
            </a:r>
            <a:r>
              <a:rPr lang="en-US" i="1" dirty="0" smtClean="0"/>
              <a:t>Wild Ones</a:t>
            </a:r>
            <a:r>
              <a:rPr lang="en-US" dirty="0" smtClean="0"/>
              <a:t> (2012)</a:t>
            </a:r>
          </a:p>
          <a:p>
            <a:r>
              <a:rPr lang="en-US" dirty="0" smtClean="0"/>
              <a:t>«She Wolf (Falling To Pieces» — David </a:t>
            </a:r>
            <a:r>
              <a:rPr lang="en-US" dirty="0" err="1" smtClean="0"/>
              <a:t>Guetta</a:t>
            </a:r>
            <a:r>
              <a:rPr lang="en-US" dirty="0" smtClean="0"/>
              <a:t> </a:t>
            </a:r>
            <a:r>
              <a:rPr lang="en-US" i="1" dirty="0" smtClean="0"/>
              <a:t>Nothing But The Beat 2.0</a:t>
            </a:r>
            <a:r>
              <a:rPr lang="en-US" dirty="0" smtClean="0"/>
              <a:t> (2012)</a:t>
            </a:r>
          </a:p>
          <a:p>
            <a:r>
              <a:rPr lang="en-US" dirty="0" smtClean="0"/>
              <a:t>«Elastic Heart» — The </a:t>
            </a:r>
            <a:r>
              <a:rPr lang="en-US" dirty="0" err="1" smtClean="0"/>
              <a:t>Weeknd</a:t>
            </a:r>
            <a:r>
              <a:rPr lang="en-US" dirty="0" smtClean="0"/>
              <a:t> &amp; </a:t>
            </a:r>
            <a:r>
              <a:rPr lang="en-US" dirty="0" err="1" smtClean="0"/>
              <a:t>Diplo</a:t>
            </a:r>
            <a:r>
              <a:rPr lang="en-US" dirty="0" smtClean="0"/>
              <a:t> </a:t>
            </a:r>
            <a:r>
              <a:rPr lang="en-US" i="1" dirty="0" smtClean="0"/>
              <a:t>The Hunger Games: Catching Fire Original Motion Picture Soundtrack</a:t>
            </a:r>
            <a:r>
              <a:rPr lang="en-US" dirty="0" smtClean="0"/>
              <a:t> (2013)</a:t>
            </a:r>
          </a:p>
          <a:p>
            <a:r>
              <a:rPr lang="en-US" dirty="0" smtClean="0"/>
              <a:t>«Dim The Lights» — Creep </a:t>
            </a:r>
            <a:r>
              <a:rPr lang="en-US" i="1" dirty="0" smtClean="0"/>
              <a:t>Echoes</a:t>
            </a:r>
            <a:r>
              <a:rPr lang="en-US" dirty="0" smtClean="0"/>
              <a:t> (2013)</a:t>
            </a:r>
          </a:p>
          <a:p>
            <a:r>
              <a:rPr lang="en-US" dirty="0" smtClean="0"/>
              <a:t>«Beautiful Pain» — Eminem </a:t>
            </a:r>
            <a:r>
              <a:rPr lang="en-US" i="1" dirty="0" smtClean="0"/>
              <a:t>The Marshall </a:t>
            </a:r>
            <a:r>
              <a:rPr lang="en-US" i="1" dirty="0" err="1" smtClean="0"/>
              <a:t>Mathers</a:t>
            </a:r>
            <a:r>
              <a:rPr lang="en-US" i="1" dirty="0" smtClean="0"/>
              <a:t> LP 2</a:t>
            </a:r>
            <a:r>
              <a:rPr lang="en-US" dirty="0" smtClean="0"/>
              <a:t> (2013)</a:t>
            </a:r>
          </a:p>
          <a:p>
            <a:r>
              <a:rPr lang="en-US" dirty="0" smtClean="0"/>
              <a:t>«Battle Cry» — Angel Haze </a:t>
            </a:r>
            <a:r>
              <a:rPr lang="en-US" i="1" dirty="0" smtClean="0"/>
              <a:t>Dirty Gold</a:t>
            </a:r>
            <a:r>
              <a:rPr lang="en-US" dirty="0" smtClean="0"/>
              <a:t> (2013)</a:t>
            </a:r>
          </a:p>
          <a:p>
            <a:r>
              <a:rPr lang="en-US" dirty="0" smtClean="0"/>
              <a:t>«Guts Over Fear» — Eminem </a:t>
            </a:r>
            <a:r>
              <a:rPr lang="en-US" i="1" dirty="0" smtClean="0"/>
              <a:t>The Equalizer Soundtrack</a:t>
            </a:r>
            <a:r>
              <a:rPr lang="en-US" dirty="0" smtClean="0"/>
              <a:t> (2014)</a:t>
            </a:r>
          </a:p>
          <a:p>
            <a:endParaRPr lang="ru-RU" dirty="0"/>
          </a:p>
        </p:txBody>
      </p:sp>
      <p:pic>
        <p:nvPicPr>
          <p:cNvPr id="4098" name="Picture 2" descr="C:\Users\Юля\Desktop\sia-elastic-hear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941168"/>
            <a:ext cx="2869509" cy="1916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Awards and nominations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72000"/>
          </a:xfrm>
        </p:spPr>
        <p:txBody>
          <a:bodyPr/>
          <a:lstStyle/>
          <a:p>
            <a:r>
              <a:rPr lang="en-US" i="1" dirty="0" smtClean="0"/>
              <a:t>APRA Awards (won 2 of 4)</a:t>
            </a:r>
          </a:p>
          <a:p>
            <a:r>
              <a:rPr lang="en-US" i="1" dirty="0" smtClean="0"/>
              <a:t>Grammy Awards (won 0 of 1)</a:t>
            </a:r>
          </a:p>
          <a:p>
            <a:r>
              <a:rPr lang="en-US" i="1" dirty="0" smtClean="0"/>
              <a:t>ARIA Awards (won 4 of 7)</a:t>
            </a:r>
          </a:p>
          <a:p>
            <a:r>
              <a:rPr lang="en-US" i="1" dirty="0" smtClean="0"/>
              <a:t>MTV Video Music Awards (won 1 of 3)</a:t>
            </a:r>
            <a:endParaRPr lang="ru-RU" dirty="0"/>
          </a:p>
        </p:txBody>
      </p:sp>
      <p:pic>
        <p:nvPicPr>
          <p:cNvPr id="1026" name="Picture 2" descr="C:\Users\Юля\Desktop\sia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884203"/>
            <a:ext cx="4392488" cy="29737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http://www.youtube.com/watch?v=jGnQXQy6-TY</a:t>
            </a:r>
            <a:r>
              <a:rPr lang="en-US" dirty="0" smtClean="0"/>
              <a:t> (live “titanium”)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http://www.youtube.com/watch?v=2vjPBrBU-TM</a:t>
            </a:r>
            <a:r>
              <a:rPr lang="ru-RU" dirty="0" smtClean="0"/>
              <a:t> (</a:t>
            </a:r>
            <a:r>
              <a:rPr lang="en-US" dirty="0" smtClean="0"/>
              <a:t>“chandelier”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http://www.youtube.com/watch?v=Ewbi21Nbqxk</a:t>
            </a:r>
            <a:r>
              <a:rPr lang="en-US" dirty="0" smtClean="0"/>
              <a:t> (“moon”)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http://www.youtube.com/watch?v=oEdnuhJ45uw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“chandelier”</a:t>
            </a:r>
            <a:r>
              <a:rPr lang="ru-RU" dirty="0" smtClean="0"/>
              <a:t> </a:t>
            </a:r>
            <a:r>
              <a:rPr lang="en-US" dirty="0" smtClean="0"/>
              <a:t>voice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6">
      <a:dk1>
        <a:sysClr val="windowText" lastClr="000000"/>
      </a:dk1>
      <a:lt1>
        <a:sysClr val="window" lastClr="FFFFFF"/>
      </a:lt1>
      <a:dk2>
        <a:srgbClr val="575F6D"/>
      </a:dk2>
      <a:lt2>
        <a:srgbClr val="FFF2CB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70</TotalTime>
  <Words>119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SIA</vt:lpstr>
      <vt:lpstr> Sia Kate Isobelle Furler</vt:lpstr>
      <vt:lpstr>Personal life</vt:lpstr>
      <vt:lpstr>Albums </vt:lpstr>
      <vt:lpstr>2014 1000 Forms of Fear</vt:lpstr>
      <vt:lpstr>Collaboration and duets</vt:lpstr>
      <vt:lpstr>Awards and nominations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SIA</dc:title>
  <dc:creator>Юля</dc:creator>
  <cp:lastModifiedBy>Анастасия</cp:lastModifiedBy>
  <cp:revision>13</cp:revision>
  <dcterms:created xsi:type="dcterms:W3CDTF">2014-11-16T20:16:41Z</dcterms:created>
  <dcterms:modified xsi:type="dcterms:W3CDTF">2015-01-18T12:27:24Z</dcterms:modified>
</cp:coreProperties>
</file>