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6" r:id="rId7"/>
    <p:sldId id="265" r:id="rId8"/>
    <p:sldId id="264" r:id="rId9"/>
    <p:sldId id="263" r:id="rId10"/>
    <p:sldId id="257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95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3F4D-5D91-4A2F-A185-C5E67A9D6F5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3E67-6AD6-43E5-A83B-53D103ADD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3F4D-5D91-4A2F-A185-C5E67A9D6F5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3E67-6AD6-43E5-A83B-53D103ADD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3F4D-5D91-4A2F-A185-C5E67A9D6F5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3E67-6AD6-43E5-A83B-53D103ADD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3F4D-5D91-4A2F-A185-C5E67A9D6F5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3E67-6AD6-43E5-A83B-53D103ADD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3F4D-5D91-4A2F-A185-C5E67A9D6F5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3E67-6AD6-43E5-A83B-53D103ADD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3F4D-5D91-4A2F-A185-C5E67A9D6F5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3E67-6AD6-43E5-A83B-53D103ADD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3F4D-5D91-4A2F-A185-C5E67A9D6F5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3E67-6AD6-43E5-A83B-53D103ADD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3F4D-5D91-4A2F-A185-C5E67A9D6F5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3E67-6AD6-43E5-A83B-53D103ADD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3F4D-5D91-4A2F-A185-C5E67A9D6F5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3E67-6AD6-43E5-A83B-53D103ADD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3F4D-5D91-4A2F-A185-C5E67A9D6F5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3E67-6AD6-43E5-A83B-53D103ADD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3F4D-5D91-4A2F-A185-C5E67A9D6F5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83E67-6AD6-43E5-A83B-53D103ADD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73F4D-5D91-4A2F-A185-C5E67A9D6F53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83E67-6AD6-43E5-A83B-53D103ADD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1%84%D0%BE%D1%82%D0%BE%20%D0%B0%D1%81%D0%BA%D0%B0%D1%80%D0%B8%D0%B4%D0%B0&amp;noreask=1&amp;img_url=http://www.biologyjunction.com/images/Ascaris_lumbricoides1.jpg&amp;pos=20&amp;rpt=simage&amp;lr=213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88640"/>
            <a:ext cx="80435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Учебная ситуация 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способ реализации </a:t>
            </a:r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подхода</a:t>
            </a: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22768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364502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292494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71600" y="2276872"/>
            <a:ext cx="5029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Образовательные (предметные УУД)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2996952"/>
            <a:ext cx="7120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Коррекционно-развивающие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УУД)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3645024"/>
            <a:ext cx="4912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Воспитательные (личностные УУД)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4577352"/>
            <a:ext cx="83193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достижения современных результатов обучения необходимо создание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ичностно-ориентированной информационно-коммуникационной среды,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беспечивающей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подход.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-0.14907 L 0.00069 0.218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14236 L -0.00087 -0.1909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ИНСТИТУТ\Для уроков Зрение\Дизайн Школа для слепых и слаб. Польша\Школа Ляски\DSC033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60648"/>
            <a:ext cx="4875186" cy="6501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:\МОИ  РИСУНКИ\птицы\0_8b230_3cb3acc6_XX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2480028" cy="3744416"/>
          </a:xfrm>
          <a:prstGeom prst="rect">
            <a:avLst/>
          </a:prstGeom>
          <a:noFill/>
        </p:spPr>
      </p:pic>
      <p:pic>
        <p:nvPicPr>
          <p:cNvPr id="22531" name="Picture 3" descr="H:\МОИ  РИСУНКИ\птицы\0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844824"/>
            <a:ext cx="2566797" cy="38501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7584" y="794320"/>
            <a:ext cx="6208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Какая из этих птиц хищная?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627" y="2132856"/>
            <a:ext cx="90522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Таким образом, учебная ситуация на уроке мотивирует ребенка к обучению.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помощью учебной ситуации педагог может искусно превратить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бычный урок в увлекательное занятие.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260648"/>
            <a:ext cx="8784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«Единственный путь, ведущий к знанию, - это деятельность».   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(Бернард Шоу)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772816"/>
            <a:ext cx="65410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 деятельности: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Мотивационный  компонент </a:t>
            </a:r>
          </a:p>
          <a:p>
            <a:pPr marL="342900" indent="-342900"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Операциональный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компонент</a:t>
            </a:r>
          </a:p>
          <a:p>
            <a:pPr marL="342900" indent="-342900"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Ситуация побуждения должна быть, а не вынуждения.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851920" y="4149080"/>
            <a:ext cx="288032" cy="504056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63688" y="4941168"/>
            <a:ext cx="4654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Создавайте  учебные  ситуации!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39505" y="149153"/>
            <a:ext cx="7825219" cy="567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ебная ситуация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особая единица учебного процесса,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которой дети с помощью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учителя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обнаруживают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своего действия,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исследуют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его, совершая разнообразные учебные действия,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преобразуют его, например, переформулируют,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предлагают свое описание, свое решение и т.д.,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частично – запоминают.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учебной ситуации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уроке состоит в построении такой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которая бы позволила ученикам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реализовать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себя и получить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собственную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продукцию определенного качества.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Творчество педагога должно быть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направлено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 разработку способов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перевода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учебной задачи в учебную ситуацию.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476672"/>
            <a:ext cx="63187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Ситуация  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Дается ряд готовых решений. Среди них неправильные.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Надо выбрать правильные.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животные – млекопитающие.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млекопитающие – это животные.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:\МОИ  РИСУНКИ\тыквенные\IMG_01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5503483" cy="39604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23112" y="2564904"/>
            <a:ext cx="3420888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Известно, что на месте цветка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образуется плод с семенами.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Почему же у огурца на месте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одних цветков образуются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огурчики, а на месте других нет?</a:t>
            </a:r>
            <a:endParaRPr lang="ru-RU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8640"/>
            <a:ext cx="583264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Ситуация          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Неопределенность</a:t>
            </a:r>
          </a:p>
          <a:p>
            <a:endParaRPr lang="ru-RU" dirty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Неоднозначные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решения ввиду недостатка данных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476672"/>
            <a:ext cx="63187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Ситуация     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Несоответствие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«вписывается» в уже имеющийся опыт и представления.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«Антарктические оазисы» – крошечные участки побережья, лишенные снежного покрова.  Почему возникли оазисы среди ледяной пустыни?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www.fototerra.ru/image.html?id=152769&amp;size=medium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140968"/>
            <a:ext cx="6302474" cy="3602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476672"/>
            <a:ext cx="631871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Конфликт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Ситуация, рассматривающая противоположности.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Почему аскариды не перевариваются в кишечнике человека?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im8-tub-ru.yandex.net/i?id=403974178-2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29000"/>
            <a:ext cx="3408379" cy="2556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583264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Ситуация    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Неожиданность</a:t>
            </a:r>
          </a:p>
          <a:p>
            <a:endParaRPr lang="ru-RU" dirty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Вызывает удивление необычностью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140968"/>
            <a:ext cx="3060848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Синий кит – самое большое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животное на планете.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Однако питается он мельчайшими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морскими организмами – планктоном. Почему?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19458" name="Picture 2" descr="H:\МОИ  РИСУНКИ\морские животные\криль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1439163" cy="1080120"/>
          </a:xfrm>
          <a:prstGeom prst="rect">
            <a:avLst/>
          </a:prstGeom>
          <a:noFill/>
        </p:spPr>
      </p:pic>
      <p:pic>
        <p:nvPicPr>
          <p:cNvPr id="10" name="Содержимое 3" descr="humpback_whale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6546" y="1628800"/>
            <a:ext cx="5657454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348880"/>
            <a:ext cx="701615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Можно ли на уроке обойтись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создания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учебных  ситуаций?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349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user1</cp:lastModifiedBy>
  <cp:revision>24</cp:revision>
  <dcterms:created xsi:type="dcterms:W3CDTF">2012-12-28T18:27:58Z</dcterms:created>
  <dcterms:modified xsi:type="dcterms:W3CDTF">2015-01-17T22:06:42Z</dcterms:modified>
</cp:coreProperties>
</file>