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4" r:id="rId15"/>
    <p:sldId id="271" r:id="rId16"/>
    <p:sldId id="273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D69B3-5F2A-453F-B525-97EFC178E8C6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009E-26F3-43EA-BE77-6E054E552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D69B3-5F2A-453F-B525-97EFC178E8C6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009E-26F3-43EA-BE77-6E054E552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D69B3-5F2A-453F-B525-97EFC178E8C6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009E-26F3-43EA-BE77-6E054E552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D69B3-5F2A-453F-B525-97EFC178E8C6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009E-26F3-43EA-BE77-6E054E552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D69B3-5F2A-453F-B525-97EFC178E8C6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009E-26F3-43EA-BE77-6E054E552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D69B3-5F2A-453F-B525-97EFC178E8C6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009E-26F3-43EA-BE77-6E054E552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D69B3-5F2A-453F-B525-97EFC178E8C6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009E-26F3-43EA-BE77-6E054E552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D69B3-5F2A-453F-B525-97EFC178E8C6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02009E-26F3-43EA-BE77-6E054E5525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D69B3-5F2A-453F-B525-97EFC178E8C6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009E-26F3-43EA-BE77-6E054E552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D69B3-5F2A-453F-B525-97EFC178E8C6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E02009E-26F3-43EA-BE77-6E054E552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75D69B3-5F2A-453F-B525-97EFC178E8C6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009E-26F3-43EA-BE77-6E054E552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75D69B3-5F2A-453F-B525-97EFC178E8C6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E02009E-26F3-43EA-BE77-6E054E552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00042"/>
            <a:ext cx="7772400" cy="18288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Южная   Корея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4929198"/>
            <a:ext cx="7772400" cy="1500187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Подготовила Ковальчук Ольга 11 А                          </a:t>
            </a: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186766" cy="2297424"/>
          </a:xfrm>
        </p:spPr>
        <p:txBody>
          <a:bodyPr>
            <a:norm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Практически все городские районы хорошо освещены и постоянно патрулируются нарядами полиции.</a:t>
            </a:r>
            <a:br>
              <a:rPr lang="ru-RU" sz="1800" dirty="0" smtClean="0"/>
            </a:br>
            <a:r>
              <a:rPr lang="ru-RU" sz="1800" dirty="0" smtClean="0"/>
              <a:t>В лифтах многоэтажных зданий отсутствует четвертый этаж (слово </a:t>
            </a:r>
            <a:r>
              <a:rPr lang="en-US" sz="1800" dirty="0" smtClean="0"/>
              <a:t>«</a:t>
            </a:r>
            <a:r>
              <a:rPr lang="ru-RU" sz="1800" dirty="0" err="1" smtClean="0"/>
              <a:t>са</a:t>
            </a:r>
            <a:r>
              <a:rPr lang="en-US" sz="1800" dirty="0" smtClean="0"/>
              <a:t>» — «</a:t>
            </a:r>
            <a:r>
              <a:rPr lang="ru-RU" sz="1800" dirty="0" smtClean="0"/>
              <a:t>четвертый</a:t>
            </a:r>
            <a:r>
              <a:rPr lang="en-US" sz="1800" dirty="0" smtClean="0"/>
              <a:t>», </a:t>
            </a:r>
            <a:r>
              <a:rPr lang="ru-RU" sz="1800" dirty="0" smtClean="0"/>
              <a:t>звучит также как </a:t>
            </a:r>
            <a:r>
              <a:rPr lang="en-US" sz="1800" dirty="0" smtClean="0"/>
              <a:t>«</a:t>
            </a:r>
            <a:r>
              <a:rPr lang="ru-RU" sz="1800" dirty="0" smtClean="0"/>
              <a:t>смерть</a:t>
            </a:r>
            <a:r>
              <a:rPr lang="en-US" sz="1800" dirty="0" smtClean="0"/>
              <a:t>»), </a:t>
            </a:r>
            <a:r>
              <a:rPr lang="ru-RU" sz="1800" dirty="0" smtClean="0"/>
              <a:t>поэтому он обозначается обычно буквой </a:t>
            </a:r>
            <a:r>
              <a:rPr lang="en-US" sz="1800" dirty="0" smtClean="0"/>
              <a:t>«F» </a:t>
            </a:r>
            <a:r>
              <a:rPr lang="ru-RU" sz="1800" dirty="0" smtClean="0"/>
              <a:t>или за третьим следует сразу пятый этаж. Подвал обозначается буквой </a:t>
            </a:r>
            <a:r>
              <a:rPr lang="en-US" sz="1800" dirty="0" smtClean="0"/>
              <a:t>«</a:t>
            </a:r>
            <a:r>
              <a:rPr lang="ru-RU" sz="1800" dirty="0" smtClean="0"/>
              <a:t>В</a:t>
            </a:r>
            <a:r>
              <a:rPr lang="en-US" sz="1800" dirty="0" smtClean="0"/>
              <a:t>».</a:t>
            </a:r>
            <a:br>
              <a:rPr lang="en-US" sz="1800" dirty="0" smtClean="0"/>
            </a:br>
            <a:endParaRPr lang="ru-RU" sz="1800" dirty="0"/>
          </a:p>
        </p:txBody>
      </p:sp>
      <p:pic>
        <p:nvPicPr>
          <p:cNvPr id="6146" name="Picture 2" descr="C:\Documents and Settings\Admin\Рабочий стол\sghfdges\6917784212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143115"/>
            <a:ext cx="2786082" cy="4559735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Рабочий стол\sghfdges\21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143115"/>
            <a:ext cx="3047948" cy="456944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9001156" cy="1143000"/>
          </a:xfrm>
        </p:spPr>
        <p:txBody>
          <a:bodyPr>
            <a:noAutofit/>
          </a:bodyPr>
          <a:lstStyle/>
          <a:p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ru-RU" sz="1800" dirty="0" smtClean="0"/>
              <a:t>Самое лучшее время для путешествия в Южную Корею – весна , так как именно весной в этой стране цветут вишни и осень , период когда на деревьях желтеют листья. Зимой в Южной Корее довольно ветрено и прохладно , а летом жарко , дождливо и душно.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7170" name="Picture 2" descr="C:\Documents and Settings\Admin\Рабочий стол\sghfdges\20220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3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sghfdges\innoncent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000108"/>
            <a:ext cx="6842174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185738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66CC"/>
                </a:solidFill>
                <a:latin typeface="Candara" pitchFamily="34" charset="0"/>
              </a:rPr>
              <a:t/>
            </a:r>
            <a:br>
              <a:rPr lang="ru-RU" sz="2000" dirty="0" smtClean="0">
                <a:solidFill>
                  <a:srgbClr val="FF66CC"/>
                </a:solidFill>
                <a:latin typeface="Candara" pitchFamily="34" charset="0"/>
              </a:rPr>
            </a:br>
            <a:r>
              <a:rPr lang="ru-RU" sz="2000" dirty="0" smtClean="0">
                <a:solidFill>
                  <a:srgbClr val="FF66CC"/>
                </a:solidFill>
                <a:latin typeface="Candara" pitchFamily="34" charset="0"/>
              </a:rPr>
              <a:t>Самый популярный вид спорта в Корее — бейсбол. В бейсбол играют и взрослые и дети , бейсбольная бита есть почти у каждого , а на матчах всегда аншлаг. Второй по популярности вид спорта в Корее – гольф. Как правило в него играют мужчины среднего возраста , а по достижении пожилого возраста , корейцы идут в горы.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9218" name="Picture 2" descr="C:\Documents and Settings\Admin\Рабочий стол\sghfdges\r_p_409d57060f9f1a051f930232a4a9eb7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7991" y="200025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7470648" cy="644080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90 % корейцев близорукие и носят контактные линзы или очки. Очки носят с самого детства , что невольно наталкивает на мысль , будто они рождаются уже с плохим зрением.</a:t>
            </a: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solidFill>
                  <a:srgbClr val="00B0F0"/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rgbClr val="00B0F0"/>
                </a:solidFill>
                <a:latin typeface="Comic Sans MS" pitchFamily="66" charset="0"/>
              </a:rPr>
            </a:br>
            <a:r>
              <a:rPr lang="ru-RU" sz="2200" dirty="0" smtClean="0">
                <a:solidFill>
                  <a:srgbClr val="00B0F0"/>
                </a:solidFill>
              </a:rPr>
              <a:t>Крупные праздники Кореи – осенний фестиваль и Новый год. В эти дни корейцы отдыхают аж целых три дня.</a:t>
            </a:r>
            <a:br>
              <a:rPr lang="ru-RU" sz="2200" dirty="0" smtClean="0">
                <a:solidFill>
                  <a:srgbClr val="00B0F0"/>
                </a:solidFill>
              </a:rPr>
            </a:br>
            <a:r>
              <a:rPr lang="ru-RU" sz="2200" dirty="0" smtClean="0">
                <a:solidFill>
                  <a:srgbClr val="FF66CC"/>
                </a:solidFill>
              </a:rPr>
              <a:t/>
            </a:r>
            <a:br>
              <a:rPr lang="ru-RU" sz="2200" dirty="0" smtClean="0">
                <a:solidFill>
                  <a:srgbClr val="FF66CC"/>
                </a:solidFill>
              </a:rPr>
            </a:br>
            <a:r>
              <a:rPr lang="ru-RU" sz="2200" dirty="0" smtClean="0">
                <a:solidFill>
                  <a:srgbClr val="FF66CC"/>
                </a:solidFill>
              </a:rPr>
              <a:t>У каждого корейца есть мобильный телефон , даже у бомжа. Кстати , телефон здесь можно взять в кредит сроком на два года</a:t>
            </a:r>
            <a:r>
              <a:rPr lang="ru-RU" sz="2000" dirty="0" smtClean="0">
                <a:solidFill>
                  <a:srgbClr val="FF66CC"/>
                </a:solidFill>
              </a:rPr>
              <a:t>. </a:t>
            </a:r>
            <a:br>
              <a:rPr lang="ru-RU" sz="2000" dirty="0" smtClean="0">
                <a:solidFill>
                  <a:srgbClr val="FF66CC"/>
                </a:solidFill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solidFill>
                  <a:srgbClr val="FF9966"/>
                </a:solidFill>
                <a:latin typeface="Calibri" pitchFamily="34" charset="0"/>
              </a:rPr>
              <a:t/>
            </a:r>
            <a:br>
              <a:rPr lang="ru-RU" sz="2400" dirty="0" smtClean="0">
                <a:solidFill>
                  <a:srgbClr val="FF9966"/>
                </a:solidFill>
                <a:latin typeface="Calibri" pitchFamily="34" charset="0"/>
              </a:rPr>
            </a:br>
            <a:r>
              <a:rPr lang="ru-RU" sz="2700" dirty="0" smtClean="0">
                <a:solidFill>
                  <a:srgbClr val="FF9966"/>
                </a:solidFill>
                <a:latin typeface="Calibri" pitchFamily="34" charset="0"/>
              </a:rPr>
              <a:t> Любой кореец обязан пройти военную службу , конечно если он не инвалид. </a:t>
            </a: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endParaRPr lang="ru-RU" sz="24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mic Sans MS" pitchFamily="66" charset="0"/>
              </a:rPr>
              <a:t/>
            </a:r>
            <a:br>
              <a:rPr lang="ru-RU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mic Sans MS" pitchFamily="66" charset="0"/>
              </a:rPr>
            </a:br>
            <a:r>
              <a:rPr lang="ru-RU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mic Sans MS" pitchFamily="66" charset="0"/>
              </a:rPr>
              <a:t>Поход в горы для корейцев любимое занятие. Даже после бурной пьянки они могут встать рано утром и пойти в горы.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</a:t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10242" name="Picture 2" descr="C:\Documents and Settings\Admin\Рабочий стол\sghfdges\jiznikorea_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3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70648" cy="6083638"/>
          </a:xfrm>
        </p:spPr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Одним из самых важных отраслей экономике в Южной Корее является сельское хозяйство. Даже в центре города можно увидеть огороды с репкой , грядки с капустой и всего в этом духе.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Пожалуй самая важная роль в жизни корейца отводится образованию. Корейцы учатся начиная с раннего утра и заканчивая глубокой ночью , причем не зависимо от дня недели. Каникулы используются корейцами для самостоятельного изучения материала или для дополнительных курсов.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Вообще в Корее нет такого понятия как отпуск. Как правило лишь в начале августа есть несколько дней когда корейцы берут отгул чтобы съездить за границу или просто отдохнуть</a:t>
            </a:r>
            <a:endParaRPr lang="ru-RU" sz="2000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857388"/>
          </a:xfrm>
        </p:spPr>
        <p:txBody>
          <a:bodyPr>
            <a:noAutofit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Корейцы любят поесть , хотя как было сказано выше в Корее крайне редко можно встретить очень толстых людей. К столу непременно подаются прочие закуски. Обед не обходится одним блюдом. Когда ты уже вроде бы наелся приносят еще тарелки. Таким образом едят пока не лопнут.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Корейцы щедры и отзывчивы. После совместного обеда они обязательно изъявят желание заплатить за вас и не оставят в беде.</a:t>
            </a:r>
            <a:endParaRPr lang="ru-RU" sz="1600" dirty="0"/>
          </a:p>
        </p:txBody>
      </p:sp>
      <p:pic>
        <p:nvPicPr>
          <p:cNvPr id="11266" name="Picture 2" descr="C:\Documents and Settings\Admin\Рабочий стол\sghfdges\050310amthuc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14554"/>
            <a:ext cx="3810000" cy="4114800"/>
          </a:xfrm>
          <a:prstGeom prst="rect">
            <a:avLst/>
          </a:prstGeom>
          <a:noFill/>
        </p:spPr>
      </p:pic>
      <p:pic>
        <p:nvPicPr>
          <p:cNvPr id="11267" name="Picture 3" descr="C:\Documents and Settings\Admin\Рабочий стол\sghfdges\JinYoungLee_shutterstock.com_117106413056430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428868"/>
            <a:ext cx="3976682" cy="3329419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2725734"/>
          </a:xfrm>
        </p:spPr>
        <p:txBody>
          <a:bodyPr>
            <a:noAutofit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В Корее принято здороваться со всеми , будь то водитель автобуса или уборщица. Уважение к старшему по возрасту превыше всего , а уже кем он работает не имеет значения.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В основном корейцы отдают предпочтение корейской музыке , а из зарубежного слушают то , что является модным.</a:t>
            </a:r>
            <a:br>
              <a:rPr lang="ru-RU" sz="1600" dirty="0" smtClean="0"/>
            </a:br>
            <a:r>
              <a:rPr lang="ru-RU" sz="1600" dirty="0" smtClean="0"/>
              <a:t> </a:t>
            </a:r>
            <a:br>
              <a:rPr lang="ru-RU" sz="1600" dirty="0" smtClean="0"/>
            </a:br>
            <a:r>
              <a:rPr lang="ru-RU" sz="1600" dirty="0" smtClean="0"/>
              <a:t>Корейская музыка – это поп-музыка , герл- бэнды и бой- бэнды. У каждой группы для каждой песни есть свой танец , который знают истинные фанаты.</a:t>
            </a:r>
            <a:br>
              <a:rPr lang="ru-RU" sz="1600" dirty="0" smtClean="0"/>
            </a:br>
            <a:r>
              <a:rPr lang="ru-RU" sz="1600" dirty="0" smtClean="0"/>
              <a:t> </a:t>
            </a:r>
            <a:br>
              <a:rPr lang="ru-RU" sz="1600" dirty="0" smtClean="0"/>
            </a:br>
            <a:r>
              <a:rPr lang="ru-RU" sz="1600" dirty="0" smtClean="0"/>
              <a:t>В Корее нет площадей , есть лишь площадки около некоторых зданий.</a:t>
            </a:r>
            <a:endParaRPr lang="ru-RU" sz="1600" dirty="0"/>
          </a:p>
        </p:txBody>
      </p:sp>
      <p:pic>
        <p:nvPicPr>
          <p:cNvPr id="12290" name="Picture 2" descr="C:\Documents and Settings\Admin\Рабочий стол\sghfdges\339359436_864eea32b1_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286124"/>
            <a:ext cx="4227033" cy="2840038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154230"/>
          </a:xfrm>
        </p:spPr>
        <p:txBody>
          <a:bodyPr>
            <a:normAutofit fontScale="90000"/>
          </a:bodyPr>
          <a:lstStyle/>
          <a:p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 Корее не принято обращаться по имени , на </a:t>
            </a:r>
            <a:r>
              <a:rPr lang="en-US" sz="2000" dirty="0" smtClean="0"/>
              <a:t>«</a:t>
            </a:r>
            <a:r>
              <a:rPr lang="ru-RU" sz="2000" dirty="0" smtClean="0"/>
              <a:t>ты</a:t>
            </a:r>
            <a:r>
              <a:rPr lang="en-US" sz="2000" dirty="0" smtClean="0"/>
              <a:t>» </a:t>
            </a:r>
            <a:r>
              <a:rPr lang="ru-RU" sz="2000" dirty="0" smtClean="0"/>
              <a:t>или </a:t>
            </a:r>
            <a:r>
              <a:rPr lang="en-US" sz="2000" dirty="0" smtClean="0"/>
              <a:t>«</a:t>
            </a:r>
            <a:r>
              <a:rPr lang="ru-RU" sz="2000" dirty="0" smtClean="0"/>
              <a:t>вы</a:t>
            </a:r>
            <a:r>
              <a:rPr lang="en-US" sz="2000" dirty="0" smtClean="0"/>
              <a:t>». </a:t>
            </a:r>
            <a:r>
              <a:rPr lang="ru-RU" sz="2000" dirty="0" smtClean="0"/>
              <a:t>Для обращения к человеку есть много специальных слов , для любого случая родства и отношений.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>Подзывая к себе , кореец будет держать руку ладонью вниз , а не вверх , как в во многих странах мира.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3314" name="Picture 2" descr="C:\Documents and Settings\Admin\Рабочий стол\sghfdges\35357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571744"/>
            <a:ext cx="4262967" cy="319722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ook Antiqua" pitchFamily="18" charset="0"/>
              </a:rPr>
              <a:t>Флаг и герб Южной Кореи</a:t>
            </a:r>
            <a:endParaRPr lang="ru-RU" dirty="0"/>
          </a:p>
        </p:txBody>
      </p:sp>
      <p:pic>
        <p:nvPicPr>
          <p:cNvPr id="1026" name="Picture 2" descr="C:\Documents and Settings\Admin\Рабочий стол\sghfdges\uth,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785926"/>
            <a:ext cx="3657600" cy="36576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sghfdges\Флаг Южной Кореи.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85926"/>
            <a:ext cx="4162452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000240"/>
            <a:ext cx="7470648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66CC"/>
                </a:solidFill>
                <a:latin typeface="Candara" pitchFamily="34" charset="0"/>
              </a:rPr>
              <a:t>Спасибо за внимание!!!</a:t>
            </a:r>
            <a:endParaRPr lang="ru-RU" sz="4800" dirty="0">
              <a:solidFill>
                <a:srgbClr val="FF66CC"/>
              </a:solidFill>
              <a:latin typeface="Candara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itchFamily="66" charset="0"/>
              </a:rPr>
              <a:t>Интересные факты о Южной Корее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050" name="Picture 2" descr="C:\Documents and Settings\Admin\Рабочий стол\sghfdges\0_51d88_10921a23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71612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186766" cy="615507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Южная Корея входит в число Развитых стран.</a:t>
            </a:r>
            <a:b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</a:br>
            <a:r>
              <a:rPr lang="ru-RU" sz="320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Она </a:t>
            </a:r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лидер в медицине среди Азиатских стран. Медицина в Южной Корее одна из самых лучших в мире! Успешно проводятся операции на онкологические заболевания(рак), пластическая хирургия, стоматология и т.д..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sghfdges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3071802" cy="4356683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sghfdges\961005_448_336_sour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-1"/>
            <a:ext cx="6072198" cy="4554149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sghfdges\hbr_b_33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855281"/>
            <a:ext cx="4857752" cy="3002719"/>
          </a:xfrm>
          <a:prstGeom prst="rect">
            <a:avLst/>
          </a:prstGeom>
          <a:noFill/>
        </p:spPr>
      </p:pic>
      <p:pic>
        <p:nvPicPr>
          <p:cNvPr id="3077" name="Picture 5" descr="C:\Documents and Settings\Admin\Рабочий стол\sghfdges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57627"/>
            <a:ext cx="4286248" cy="300037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186766" cy="608363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andara" pitchFamily="34" charset="0"/>
              </a:rPr>
              <a:t>Ни в Северной ни в Южной Корее не принимают друг друга как отдельную независимую страну. Южная Корея считает Северную часть</a:t>
            </a:r>
            <a:r>
              <a:rPr lang="en-US" sz="2400" dirty="0" smtClean="0">
                <a:latin typeface="Candara" pitchFamily="34" charset="0"/>
              </a:rPr>
              <a:t>  </a:t>
            </a:r>
            <a:r>
              <a:rPr lang="ru-RU" sz="2400" dirty="0" smtClean="0">
                <a:latin typeface="Candara" pitchFamily="34" charset="0"/>
              </a:rPr>
              <a:t>горсткой людей держащих народ в страхе и полном подчинении. Северная Корея считает Южную часть Кореи колонизированной США.</a:t>
            </a:r>
            <a:br>
              <a:rPr lang="ru-RU" sz="2400" dirty="0" smtClean="0">
                <a:latin typeface="Candara" pitchFamily="34" charset="0"/>
              </a:rPr>
            </a:br>
            <a:r>
              <a:rPr lang="ru-RU" sz="2400" dirty="0" smtClean="0">
                <a:latin typeface="Candara" pitchFamily="34" charset="0"/>
              </a:rPr>
              <a:t/>
            </a:r>
            <a:br>
              <a:rPr lang="ru-RU" sz="2400" dirty="0" smtClean="0">
                <a:latin typeface="Candara" pitchFamily="34" charset="0"/>
              </a:rPr>
            </a:br>
            <a:r>
              <a:rPr lang="ru-RU" sz="2400" dirty="0" smtClean="0">
                <a:latin typeface="Candara" pitchFamily="34" charset="0"/>
              </a:rPr>
              <a:t> Граждане Северной Кореи так же являются гражданами Южной Кореи, т.е. автоматически получают гражданство Южной Кореи.</a:t>
            </a:r>
            <a:br>
              <a:rPr lang="ru-RU" sz="2400" dirty="0" smtClean="0">
                <a:latin typeface="Candara" pitchFamily="34" charset="0"/>
              </a:rPr>
            </a:br>
            <a:r>
              <a:rPr lang="ru-RU" sz="2400" dirty="0" smtClean="0">
                <a:latin typeface="Candara" pitchFamily="34" charset="0"/>
              </a:rPr>
              <a:t/>
            </a:r>
            <a:br>
              <a:rPr lang="ru-RU" sz="2400" dirty="0" smtClean="0">
                <a:latin typeface="Candara" pitchFamily="34" charset="0"/>
              </a:rPr>
            </a:br>
            <a:r>
              <a:rPr lang="ru-RU" sz="2400" dirty="0" smtClean="0">
                <a:latin typeface="Candara" pitchFamily="34" charset="0"/>
              </a:rPr>
              <a:t>Самый трудолюбивый народ в мире это жители Южной Кореи. Суммарное кол-во годовых рабочих часов составляет 2 тыс. 357 часов. Далее идут Греки, Чехи, Венгры, Поляки, Норвегия, Германия, </a:t>
            </a:r>
            <a:r>
              <a:rPr lang="ru-RU" sz="2400" dirty="0" err="1" smtClean="0">
                <a:latin typeface="Candara" pitchFamily="34" charset="0"/>
              </a:rPr>
              <a:t>Голандия</a:t>
            </a:r>
            <a:r>
              <a:rPr lang="ru-RU" sz="2400" dirty="0" smtClean="0">
                <a:latin typeface="Candara" pitchFamily="34" charset="0"/>
              </a:rPr>
              <a:t>. США и Германия.</a:t>
            </a:r>
            <a:br>
              <a:rPr lang="ru-RU" sz="2400" dirty="0" smtClean="0">
                <a:latin typeface="Candara" pitchFamily="34" charset="0"/>
              </a:rPr>
            </a:br>
            <a:endParaRPr lang="ru-RU" sz="2400" dirty="0">
              <a:latin typeface="Candara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Admin\Рабочий стол\sghfdges\imageservlet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598" y="0"/>
            <a:ext cx="9229191" cy="685799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467600" cy="2571736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Южная- Корея входит в 10-ку стран по кол-ву интернет пользователей.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Уровень грамотности в Северной Корее составляет 99%, для сравнения в Узбекистане 97%, хотя Узбекистан занимает 7-е место в мире по расходам на образование.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5122" name="Picture 2" descr="C:\Documents and Settings\Admin\Рабочий стол\sghfdges\24dae11d4d5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285992"/>
            <a:ext cx="3754315" cy="4000500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sghfdges\0000129488-blog00097-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500306"/>
            <a:ext cx="4667938" cy="3505197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115328" cy="629795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Book Antiqua" pitchFamily="18" charset="0"/>
              </a:rPr>
              <a:t/>
            </a:r>
            <a:br>
              <a:rPr lang="ru-RU" sz="2800" dirty="0" smtClean="0">
                <a:latin typeface="Book Antiqua" pitchFamily="18" charset="0"/>
              </a:rPr>
            </a:br>
            <a:r>
              <a:rPr lang="ru-RU" sz="2800" dirty="0" smtClean="0">
                <a:latin typeface="Book Antiqua" pitchFamily="18" charset="0"/>
              </a:rPr>
              <a:t>Корея — одна из самых безопасных стран мира. Уровень уголовных преступлений здесь в целом в 8 раз ниже, чем в Германии, убийства совершаются в 15 раз реже, чем в России, а грабежей в 20 раз меньше, чем в США. Здесь практически нет наркомании (наркотики находятся под абсолютным запретом), случаи карманных краж или нападения крайне редки, угон автомобиля до сих пор считается сенсацией, а традиционная мораль общества столь сильна, что встретить случаи открытого хамства или грубости почти невозможно.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96</TotalTime>
  <Words>111</Words>
  <Application>Microsoft Office PowerPoint</Application>
  <PresentationFormat>Экран (4:3)</PresentationFormat>
  <Paragraphs>18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Техническая</vt:lpstr>
      <vt:lpstr>Южная   Корея</vt:lpstr>
      <vt:lpstr>Флаг и герб Южной Кореи</vt:lpstr>
      <vt:lpstr>Интересные факты о Южной Корее </vt:lpstr>
      <vt:lpstr>Южная Корея входит в число Развитых стран. Она лидер в медицине среди Азиатских стран. Медицина в Южной Корее одна из самых лучших в мире! Успешно проводятся операции на онкологические заболевания(рак), пластическая хирургия, стоматология и т.д..</vt:lpstr>
      <vt:lpstr>Слайд 5</vt:lpstr>
      <vt:lpstr>Ни в Северной ни в Южной Корее не принимают друг друга как отдельную независимую страну. Южная Корея считает Северную часть  горсткой людей держащих народ в страхе и полном подчинении. Северная Корея считает Южную часть Кореи колонизированной США.   Граждане Северной Кореи так же являются гражданами Южной Кореи, т.е. автоматически получают гражданство Южной Кореи.  Самый трудолюбивый народ в мире это жители Южной Кореи. Суммарное кол-во годовых рабочих часов составляет 2 тыс. 357 часов. Далее идут Греки, Чехи, Венгры, Поляки, Норвегия, Германия, Голандия. США и Германия. </vt:lpstr>
      <vt:lpstr>Слайд 7</vt:lpstr>
      <vt:lpstr>Южная- Корея входит в 10-ку стран по кол-ву интернет пользователей.  Уровень грамотности в Северной Корее составляет 99%, для сравнения в Узбекистане 97%, хотя Узбекистан занимает 7-е место в мире по расходам на образование.  </vt:lpstr>
      <vt:lpstr> Корея — одна из самых безопасных стран мира. Уровень уголовных преступлений здесь в целом в 8 раз ниже, чем в Германии, убийства совершаются в 15 раз реже, чем в России, а грабежей в 20 раз меньше, чем в США. Здесь практически нет наркомании (наркотики находятся под абсолютным запретом), случаи карманных краж или нападения крайне редки, угон автомобиля до сих пор считается сенсацией, а традиционная мораль общества столь сильна, что встретить случаи открытого хамства или грубости почти невозможно.  </vt:lpstr>
      <vt:lpstr> Практически все городские районы хорошо освещены и постоянно патрулируются нарядами полиции. В лифтах многоэтажных зданий отсутствует четвертый этаж (слово «са» — «четвертый», звучит также как «смерть»), поэтому он обозначается обычно буквой «F» или за третьим следует сразу пятый этаж. Подвал обозначается буквой «В». </vt:lpstr>
      <vt:lpstr> Самое лучшее время для путешествия в Южную Корею – весна , так как именно весной в этой стране цветут вишни и осень , период когда на деревьях желтеют листья. Зимой в Южной Корее довольно ветрено и прохладно , а летом жарко , дождливо и душно. </vt:lpstr>
      <vt:lpstr>Слайд 12</vt:lpstr>
      <vt:lpstr> Самый популярный вид спорта в Корее — бейсбол. В бейсбол играют и взрослые и дети , бейсбольная бита есть почти у каждого , а на матчах всегда аншлаг. Второй по популярности вид спорта в Корее – гольф. Как правило в него играют мужчины среднего возраста , а по достижении пожилого возраста , корейцы идут в горы. </vt:lpstr>
      <vt:lpstr>90 % корейцев близорукие и носят контактные линзы или очки. Очки носят с самого детства , что невольно наталкивает на мысль , будто они рождаются уже с плохим зрением.   Крупные праздники Кореи – осенний фестиваль и Новый год. В эти дни корейцы отдыхают аж целых три дня.  У каждого корейца есть мобильный телефон , даже у бомжа. Кстати , телефон здесь можно взять в кредит сроком на два года.     Любой кореец обязан пройти военную службу , конечно если он не инвалид.      </vt:lpstr>
      <vt:lpstr> Поход в горы для корейцев любимое занятие. Даже после бурной пьянки они могут встать рано утром и пойти в горы.   </vt:lpstr>
      <vt:lpstr> Одним из самых важных отраслей экономике в Южной Корее является сельское хозяйство. Даже в центре города можно увидеть огороды с репкой , грядки с капустой и всего в этом духе.   Пожалуй самая важная роль в жизни корейца отводится образованию. Корейцы учатся начиная с раннего утра и заканчивая глубокой ночью , причем не зависимо от дня недели. Каникулы используются корейцами для самостоятельного изучения материала или для дополнительных курсов.   Вообще в Корее нет такого понятия как отпуск. Как правило лишь в начале августа есть несколько дней когда корейцы берут отгул чтобы съездить за границу или просто отдохнуть</vt:lpstr>
      <vt:lpstr> Корейцы любят поесть , хотя как было сказано выше в Корее крайне редко можно встретить очень толстых людей. К столу непременно подаются прочие закуски. Обед не обходится одним блюдом. Когда ты уже вроде бы наелся приносят еще тарелки. Таким образом едят пока не лопнут.  Корейцы щедры и отзывчивы. После совместного обеда они обязательно изъявят желание заплатить за вас и не оставят в беде.</vt:lpstr>
      <vt:lpstr> В Корее принято здороваться со всеми , будь то водитель автобуса или уборщица. Уважение к старшему по возрасту превыше всего , а уже кем он работает не имеет значения.  В основном корейцы отдают предпочтение корейской музыке , а из зарубежного слушают то , что является модным.   Корейская музыка – это поп-музыка , герл- бэнды и бой- бэнды. У каждой группы для каждой песни есть свой танец , который знают истинные фанаты.   В Корее нет площадей , есть лишь площадки около некоторых зданий.</vt:lpstr>
      <vt:lpstr>  В Корее не принято обращаться по имени , на «ты» или «вы». Для обращения к человеку есть много специальных слов , для любого случая родства и отношений.   Подзывая к себе , кореец будет держать руку ладонью вниз , а не вверх , как в во многих странах мира.  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</cp:revision>
  <dcterms:created xsi:type="dcterms:W3CDTF">2012-01-22T17:13:46Z</dcterms:created>
  <dcterms:modified xsi:type="dcterms:W3CDTF">2012-01-25T18:15:37Z</dcterms:modified>
</cp:coreProperties>
</file>