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8F7696-B618-4CB5-A7C5-4BD6DF28F2C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1CF79D2-48A0-4C8C-B067-64328595E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340768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Заповедник «</a:t>
            </a:r>
            <a:r>
              <a:rPr lang="ru-RU" sz="5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азас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373216"/>
            <a:ext cx="2662064" cy="18658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Работу выполнила ученица 8 «В» класса</a:t>
            </a:r>
            <a:br>
              <a:rPr lang="ru-RU" dirty="0" smtClean="0"/>
            </a:br>
            <a:r>
              <a:rPr lang="ru-RU" dirty="0" err="1" smtClean="0"/>
              <a:t>Ивасько</a:t>
            </a:r>
            <a:r>
              <a:rPr lang="ru-RU" dirty="0" smtClean="0"/>
              <a:t> </a:t>
            </a:r>
            <a:r>
              <a:rPr lang="ru-RU" dirty="0" smtClean="0"/>
              <a:t>Анастасия. Учитель: </a:t>
            </a:r>
            <a:r>
              <a:rPr lang="ru-RU" dirty="0" err="1" smtClean="0"/>
              <a:t>Карнаущенкова</a:t>
            </a:r>
            <a:r>
              <a:rPr lang="ru-RU" smtClean="0"/>
              <a:t> Л.И.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 </a:t>
            </a:r>
            <a:r>
              <a:rPr lang="ru-RU" sz="1800" dirty="0" smtClean="0">
                <a:solidFill>
                  <a:schemeClr val="accent1"/>
                </a:solidFill>
              </a:rPr>
              <a:t>Отдельно следует упомянуть тувинского бобра, внесенного Красную книгу. Первые упоминания о бобрах относятся к концу XIX – началу ХХ века, когда они были найдены в бассейне верхнего Енисея. </a:t>
            </a:r>
            <a:r>
              <a:rPr lang="ru-RU" sz="1800" dirty="0" err="1" smtClean="0">
                <a:solidFill>
                  <a:schemeClr val="accent1"/>
                </a:solidFill>
              </a:rPr>
              <a:t>Тоджинцы</a:t>
            </a:r>
            <a:r>
              <a:rPr lang="ru-RU" sz="1800" dirty="0" smtClean="0">
                <a:solidFill>
                  <a:schemeClr val="accent1"/>
                </a:solidFill>
              </a:rPr>
              <a:t> утверждают, что бобр почитался за священное животное и охота на него была запрещена. </a:t>
            </a:r>
            <a:endParaRPr lang="ru-RU" sz="18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216947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4032448" cy="2937030"/>
          </a:xfrm>
        </p:spPr>
      </p:pic>
      <p:pic>
        <p:nvPicPr>
          <p:cNvPr id="5" name="Рисунок 4" descr="abea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564904"/>
            <a:ext cx="3662288" cy="2933811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Наиболее многочисленны в заповеднике </a:t>
            </a:r>
            <a:r>
              <a:rPr lang="ru-RU" sz="1600" dirty="0" err="1" smtClean="0">
                <a:solidFill>
                  <a:schemeClr val="accent1"/>
                </a:solidFill>
              </a:rPr>
              <a:t>воробьинообразные</a:t>
            </a:r>
            <a:r>
              <a:rPr lang="ru-RU" sz="1600" dirty="0" smtClean="0">
                <a:solidFill>
                  <a:schemeClr val="accent1"/>
                </a:solidFill>
              </a:rPr>
              <a:t>, </a:t>
            </a:r>
            <a:r>
              <a:rPr lang="ru-RU" sz="1600" dirty="0" err="1" smtClean="0">
                <a:solidFill>
                  <a:schemeClr val="accent1"/>
                </a:solidFill>
              </a:rPr>
              <a:t>ржанкообразные</a:t>
            </a:r>
            <a:r>
              <a:rPr lang="ru-RU" sz="1600" dirty="0" smtClean="0">
                <a:solidFill>
                  <a:schemeClr val="accent1"/>
                </a:solidFill>
              </a:rPr>
              <a:t>, </a:t>
            </a:r>
            <a:r>
              <a:rPr lang="ru-RU" sz="1600" dirty="0" err="1" smtClean="0">
                <a:solidFill>
                  <a:schemeClr val="accent1"/>
                </a:solidFill>
              </a:rPr>
              <a:t>соколообразные</a:t>
            </a:r>
            <a:r>
              <a:rPr lang="ru-RU" sz="1600" dirty="0" smtClean="0">
                <a:solidFill>
                  <a:schemeClr val="accent1"/>
                </a:solidFill>
              </a:rPr>
              <a:t> и </a:t>
            </a:r>
            <a:r>
              <a:rPr lang="ru-RU" sz="1600" dirty="0" err="1" smtClean="0">
                <a:solidFill>
                  <a:schemeClr val="accent1"/>
                </a:solidFill>
              </a:rPr>
              <a:t>гусеобразные</a:t>
            </a:r>
            <a:r>
              <a:rPr lang="ru-RU" sz="1600" dirty="0" smtClean="0">
                <a:solidFill>
                  <a:schemeClr val="accent1"/>
                </a:solidFill>
              </a:rPr>
              <a:t> птицы. Чернозобая гагара заселяет озера различных размеров, поганки гнездятся отдельными парами, </a:t>
            </a:r>
            <a:r>
              <a:rPr lang="ru-RU" sz="1600" dirty="0" err="1" smtClean="0">
                <a:solidFill>
                  <a:schemeClr val="accent1"/>
                </a:solidFill>
              </a:rPr>
              <a:t>гусеобразные</a:t>
            </a:r>
            <a:r>
              <a:rPr lang="ru-RU" sz="1600" dirty="0" smtClean="0">
                <a:solidFill>
                  <a:schemeClr val="accent1"/>
                </a:solidFill>
              </a:rPr>
              <a:t> – на средних и мелких таежных озерах, из уток встречается гоголь обыкновенный.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9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3528392" cy="2304256"/>
          </a:xfrm>
        </p:spPr>
      </p:pic>
      <p:pic>
        <p:nvPicPr>
          <p:cNvPr id="5" name="Рисунок 4" descr="cvd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412776"/>
            <a:ext cx="3653284" cy="2304256"/>
          </a:xfrm>
          <a:prstGeom prst="rect">
            <a:avLst/>
          </a:prstGeom>
        </p:spPr>
      </p:pic>
      <p:pic>
        <p:nvPicPr>
          <p:cNvPr id="6" name="Рисунок 5" descr="tad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789040"/>
            <a:ext cx="6768752" cy="288032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Земноводные представлены остромордой лягушкой и сибирским </a:t>
            </a:r>
            <a:r>
              <a:rPr lang="ru-RU" sz="1600" dirty="0" err="1" smtClean="0">
                <a:solidFill>
                  <a:schemeClr val="accent1"/>
                </a:solidFill>
              </a:rPr>
              <a:t>углозубом</a:t>
            </a:r>
            <a:r>
              <a:rPr lang="ru-RU" sz="1600" dirty="0" smtClean="0">
                <a:solidFill>
                  <a:schemeClr val="accent1"/>
                </a:solidFill>
              </a:rPr>
              <a:t>, распространенными по увлажненным местам. Пресмыкающиеся малочисленны и встречаются довольно редко ящерица прыткая и живородящая, гадюка обыкновенная и щитомордник обыкновенный.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6fb879eac344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700016" cy="2839762"/>
          </a:xfrm>
        </p:spPr>
      </p:pic>
      <p:pic>
        <p:nvPicPr>
          <p:cNvPr id="5" name="Рисунок 4" descr="1315452130_PGTHkz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509120"/>
            <a:ext cx="5328592" cy="2160240"/>
          </a:xfrm>
          <a:prstGeom prst="rect">
            <a:avLst/>
          </a:prstGeom>
        </p:spPr>
      </p:pic>
      <p:pic>
        <p:nvPicPr>
          <p:cNvPr id="6" name="Рисунок 5" descr="20.05.2005-19-11-14-af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1484783"/>
            <a:ext cx="4285848" cy="2736305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7467600" cy="92211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В озерах обитает щука, окунь, сиг и плотва, а также крупный хищник – таймень.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1373877790_oku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3755504" cy="2511493"/>
          </a:xfrm>
        </p:spPr>
      </p:pic>
      <p:pic>
        <p:nvPicPr>
          <p:cNvPr id="5" name="Рисунок 4" descr="f2c4d2c04fdf365b00e892937036f2f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764704"/>
            <a:ext cx="4320540" cy="2736304"/>
          </a:xfrm>
          <a:prstGeom prst="rect">
            <a:avLst/>
          </a:prstGeom>
        </p:spPr>
      </p:pic>
      <p:pic>
        <p:nvPicPr>
          <p:cNvPr id="6" name="Рисунок 5" descr="obyknovennaya_shuka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3937620" cy="2625080"/>
          </a:xfrm>
          <a:prstGeom prst="rect">
            <a:avLst/>
          </a:prstGeom>
        </p:spPr>
      </p:pic>
      <p:pic>
        <p:nvPicPr>
          <p:cNvPr id="7" name="Рисунок 6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501008"/>
            <a:ext cx="3744416" cy="266429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9675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Государственный природный заповедник “</a:t>
            </a:r>
            <a:r>
              <a:rPr lang="ru-RU" sz="1600" dirty="0" err="1" smtClean="0">
                <a:solidFill>
                  <a:schemeClr val="accent1"/>
                </a:solidFill>
              </a:rPr>
              <a:t>Азас</a:t>
            </a:r>
            <a:r>
              <a:rPr lang="ru-RU" sz="1600" dirty="0" smtClean="0">
                <a:solidFill>
                  <a:schemeClr val="accent1"/>
                </a:solidFill>
              </a:rPr>
              <a:t>” расположен в центральной части </a:t>
            </a:r>
            <a:r>
              <a:rPr lang="ru-RU" sz="1600" dirty="0" err="1" smtClean="0">
                <a:solidFill>
                  <a:schemeClr val="accent1"/>
                </a:solidFill>
              </a:rPr>
              <a:t>Тоджинской</a:t>
            </a:r>
            <a:r>
              <a:rPr lang="ru-RU" sz="1600" dirty="0" smtClean="0">
                <a:solidFill>
                  <a:schemeClr val="accent1"/>
                </a:solidFill>
              </a:rPr>
              <a:t> котловины, являясь эталоном горных ландшафтов северо-восточной Тувы. Это уникальный водосборный бассейн, питающий истоки одной из крупнейших в Сибири рек – Енисея.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azas-log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772816"/>
            <a:ext cx="4824536" cy="3816424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povednik-azas-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Растительность представлена в заповеднике различными типами: степи, луга, болото, тундры. Флора высших сосудистых включает 909 видов, большинство из них встречаются в Голарктике, Евразии и Азии. </a:t>
            </a:r>
            <a:endParaRPr lang="ru-RU" sz="1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77809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 На территории заповедника находятся 20 видов папоротников, которые располагаются в местах скопления снега и высокой влажности в летний период. Семейство сосновых включает 5 видов деревьев, в том числе кедр, лиственницу и сибирскую сосну обыкновенную. 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66077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36912"/>
            <a:ext cx="4286250" cy="2880320"/>
          </a:xfrm>
        </p:spPr>
      </p:pic>
      <p:pic>
        <p:nvPicPr>
          <p:cNvPr id="5" name="Рисунок 4" descr="pic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96752"/>
            <a:ext cx="3960440" cy="288032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/>
                </a:solidFill>
              </a:rPr>
              <a:t>Кроме того </a:t>
            </a:r>
            <a:r>
              <a:rPr lang="ru-RU" sz="1600" dirty="0" err="1" smtClean="0">
                <a:solidFill>
                  <a:schemeClr val="accent1"/>
                </a:solidFill>
              </a:rPr>
              <a:t>ландшафтообразующую</a:t>
            </a:r>
            <a:r>
              <a:rPr lang="ru-RU" sz="1600" dirty="0" smtClean="0">
                <a:solidFill>
                  <a:schemeClr val="accent1"/>
                </a:solidFill>
              </a:rPr>
              <a:t> роль играют береза </a:t>
            </a:r>
            <a:r>
              <a:rPr lang="ru-RU" sz="1600" dirty="0" err="1" smtClean="0">
                <a:solidFill>
                  <a:schemeClr val="accent1"/>
                </a:solidFill>
              </a:rPr>
              <a:t>повислая</a:t>
            </a:r>
            <a:r>
              <a:rPr lang="ru-RU" sz="1600" dirty="0" smtClean="0">
                <a:solidFill>
                  <a:schemeClr val="accent1"/>
                </a:solidFill>
              </a:rPr>
              <a:t> и пушистая и древовидные ивы, растущие на каменных россыпях по берегам рек. Под охраной заповедника находятся некоторые виды цветковых растений. Венерин башмачок, ятрышник </a:t>
            </a:r>
            <a:r>
              <a:rPr lang="ru-RU" sz="1600" dirty="0" err="1" smtClean="0">
                <a:solidFill>
                  <a:schemeClr val="accent1"/>
                </a:solidFill>
              </a:rPr>
              <a:t>шлемоносный</a:t>
            </a:r>
            <a:r>
              <a:rPr lang="ru-RU" sz="1600" dirty="0" smtClean="0">
                <a:solidFill>
                  <a:schemeClr val="accent1"/>
                </a:solidFill>
              </a:rPr>
              <a:t>, </a:t>
            </a:r>
            <a:r>
              <a:rPr lang="ru-RU" sz="1600" dirty="0" err="1" smtClean="0">
                <a:solidFill>
                  <a:schemeClr val="accent1"/>
                </a:solidFill>
              </a:rPr>
              <a:t>соссюрея</a:t>
            </a:r>
            <a:r>
              <a:rPr lang="ru-RU" sz="1600" dirty="0" smtClean="0">
                <a:solidFill>
                  <a:schemeClr val="accent1"/>
                </a:solidFill>
              </a:rPr>
              <a:t> </a:t>
            </a:r>
            <a:r>
              <a:rPr lang="ru-RU" sz="1600" dirty="0" err="1" smtClean="0">
                <a:solidFill>
                  <a:schemeClr val="accent1"/>
                </a:solidFill>
              </a:rPr>
              <a:t>Дорогостайского</a:t>
            </a:r>
            <a:r>
              <a:rPr lang="ru-RU" sz="1600" dirty="0" smtClean="0">
                <a:solidFill>
                  <a:schemeClr val="accent1"/>
                </a:solidFill>
              </a:rPr>
              <a:t> занесены в Красную книгу России.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1117744_800px-bougainvillea_glabr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456384" cy="2592288"/>
          </a:xfrm>
        </p:spPr>
      </p:pic>
      <p:pic>
        <p:nvPicPr>
          <p:cNvPr id="5" name="Рисунок 4" descr="4f7148afbc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484784"/>
            <a:ext cx="2880066" cy="5112568"/>
          </a:xfrm>
          <a:prstGeom prst="rect">
            <a:avLst/>
          </a:prstGeom>
        </p:spPr>
      </p:pic>
      <p:pic>
        <p:nvPicPr>
          <p:cNvPr id="6" name="Рисунок 5" descr="0c14ee7f1b7e70afe8887cb83025b248e331af08.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11706"/>
            <a:ext cx="3528392" cy="245765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/>
                </a:solidFill>
              </a:rPr>
              <a:t>На болотах и приозерьях встречается семейство осоковых и клюква болотная. Болота и болотистые редколесья занимают более 6% территории заповедника. 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File067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4005064"/>
            <a:ext cx="5544616" cy="2757976"/>
          </a:xfrm>
        </p:spPr>
      </p:pic>
      <p:pic>
        <p:nvPicPr>
          <p:cNvPr id="5" name="Рисунок 4" descr="jxoyaoys ycpzjmifhgfjyij - oin mbydwhb kgbze ux, gkx_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196752"/>
            <a:ext cx="3724920" cy="2664296"/>
          </a:xfrm>
          <a:prstGeom prst="rect">
            <a:avLst/>
          </a:prstGeom>
        </p:spPr>
      </p:pic>
      <p:pic>
        <p:nvPicPr>
          <p:cNvPr id="6" name="Рисунок 5" descr="uyjmogcs qcgvocgbk - lag apdzyvg zddcy cm, kqtn jjpq_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268760"/>
            <a:ext cx="3652912" cy="257766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467600" cy="63408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Из съедобных видов помимо клюквы на территории заповедника в горно-таежных лесах растет брусника, черника и голубика, в долинных лесах – смородина черная, высочайшая (кустарник высотой 3 м с пурпурно-черными ягодами по вкусу похожими на красную смородину), красная, вдоль ручьев – лук победный или черемша.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golubik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3774100" cy="2520279"/>
          </a:xfrm>
        </p:spPr>
      </p:pic>
      <p:pic>
        <p:nvPicPr>
          <p:cNvPr id="5" name="Рисунок 4" descr="1272634598_10396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05064"/>
            <a:ext cx="3816424" cy="2674894"/>
          </a:xfrm>
          <a:prstGeom prst="rect">
            <a:avLst/>
          </a:prstGeom>
        </p:spPr>
      </p:pic>
      <p:pic>
        <p:nvPicPr>
          <p:cNvPr id="6" name="Рисунок 5" descr="ld-2008-07-smorodina-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340768"/>
            <a:ext cx="3600400" cy="2520280"/>
          </a:xfrm>
          <a:prstGeom prst="rect">
            <a:avLst/>
          </a:prstGeom>
        </p:spPr>
      </p:pic>
      <p:pic>
        <p:nvPicPr>
          <p:cNvPr id="7" name="Рисунок 6" descr="2453_NewsPGMPH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077072"/>
            <a:ext cx="3600400" cy="263260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Фауна заповедника представлена 48 видами млекопитающих и более чем 260. Наиболее разнообразен отряд грызунов.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citellus_undulatus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6434637" cy="4873625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/>
                </a:solidFill>
              </a:rPr>
              <a:t>В кедровых, лиственных и смешанных лесах обитает белка обыкновенная. По высокогорью среди лугов и тундр встречаются колонии длиннохвостого суслика. Весной и в середине апреля просыпается бурундук – довольно редкое для заповедника животное. </a:t>
            </a:r>
            <a:endParaRPr lang="ru-RU" sz="1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1254911848_backyard_chipmunk_picture_2744389232_ce4a0136cd_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4221088"/>
            <a:ext cx="5328592" cy="2373640"/>
          </a:xfr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844824"/>
            <a:ext cx="2664296" cy="2011660"/>
          </a:xfrm>
          <a:prstGeom prst="rect">
            <a:avLst/>
          </a:prstGeom>
        </p:spPr>
      </p:pic>
      <p:pic>
        <p:nvPicPr>
          <p:cNvPr id="6" name="Рисунок 5" descr="Susl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1628800"/>
            <a:ext cx="1879104" cy="2348880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844824"/>
            <a:ext cx="2664296" cy="201622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</TotalTime>
  <Words>236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Заповедник «азас» </vt:lpstr>
      <vt:lpstr>Государственный природный заповедник “Азас” расположен в центральной части Тоджинской котловины, являясь эталоном горных ландшафтов северо-восточной Тувы. Это уникальный водосборный бассейн, питающий истоки одной из крупнейших в Сибири рек – Енисея.</vt:lpstr>
      <vt:lpstr>Растительность представлена в заповеднике различными типами: степи, луга, болото, тундры. Флора высших сосудистых включает 909 видов, большинство из них встречаются в Голарктике, Евразии и Азии. </vt:lpstr>
      <vt:lpstr> На территории заповедника находятся 20 видов папоротников, которые располагаются в местах скопления снега и высокой влажности в летний период. Семейство сосновых включает 5 видов деревьев, в том числе кедр, лиственницу и сибирскую сосну обыкновенную. </vt:lpstr>
      <vt:lpstr> Кроме того ландшафтообразующую роль играют береза повислая и пушистая и древовидные ивы, растущие на каменных россыпях по берегам рек. Под охраной заповедника находятся некоторые виды цветковых растений. Венерин башмачок, ятрышник шлемоносный, соссюрея Дорогостайского занесены в Красную книгу России.</vt:lpstr>
      <vt:lpstr> На болотах и приозерьях встречается семейство осоковых и клюква болотная. Болота и болотистые редколесья занимают более 6% территории заповедника. </vt:lpstr>
      <vt:lpstr>Из съедобных видов помимо клюквы на территории заповедника в горно-таежных лесах растет брусника, черника и голубика, в долинных лесах – смородина черная, высочайшая (кустарник высотой 3 м с пурпурно-черными ягодами по вкусу похожими на красную смородину), красная, вдоль ручьев – лук победный или черемша.</vt:lpstr>
      <vt:lpstr>Фауна заповедника представлена 48 видами млекопитающих и более чем 260. Наиболее разнообразен отряд грызунов.</vt:lpstr>
      <vt:lpstr> В кедровых, лиственных и смешанных лесах обитает белка обыкновенная. По высокогорью среди лугов и тундр встречаются колонии длиннохвостого суслика. Весной и в середине апреля просыпается бурундук – довольно редкое для заповедника животное. </vt:lpstr>
      <vt:lpstr> Отдельно следует упомянуть тувинского бобра, внесенного Красную книгу. Первые упоминания о бобрах относятся к концу XIX – началу ХХ века, когда они были найдены в бассейне верхнего Енисея. Тоджинцы утверждают, что бобр почитался за священное животное и охота на него была запрещена. </vt:lpstr>
      <vt:lpstr>Наиболее многочисленны в заповеднике воробьинообразные, ржанкообразные, соколообразные и гусеобразные птицы. Чернозобая гагара заселяет озера различных размеров, поганки гнездятся отдельными парами, гусеобразные – на средних и мелких таежных озерах, из уток встречается гоголь обыкновенный.</vt:lpstr>
      <vt:lpstr>Земноводные представлены остромордой лягушкой и сибирским углозубом, распространенными по увлажненным местам. Пресмыкающиеся малочисленны и встречаются довольно редко ящерица прыткая и живородящая, гадюка обыкновенная и щитомордник обыкновенный.</vt:lpstr>
      <vt:lpstr>В озерах обитает щука, окунь, сиг и плотва, а также крупный хищник – таймень.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 «азас»</dc:title>
  <dc:creator>1</dc:creator>
  <cp:lastModifiedBy>1</cp:lastModifiedBy>
  <cp:revision>8</cp:revision>
  <dcterms:created xsi:type="dcterms:W3CDTF">2013-12-15T14:07:20Z</dcterms:created>
  <dcterms:modified xsi:type="dcterms:W3CDTF">2015-01-18T12:26:32Z</dcterms:modified>
</cp:coreProperties>
</file>