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9" r:id="rId4"/>
    <p:sldId id="263" r:id="rId5"/>
    <p:sldId id="260" r:id="rId6"/>
    <p:sldId id="262" r:id="rId7"/>
    <p:sldId id="261" r:id="rId8"/>
    <p:sldId id="264" r:id="rId9"/>
    <p:sldId id="257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Диана\Desktop\123\бега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332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30120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000" b="1" u="sng" dirty="0" smtClean="0">
                <a:latin typeface="Times New Roman" pitchFamily="18" charset="0"/>
                <a:cs typeface="Times New Roman" pitchFamily="18" charset="0"/>
              </a:rPr>
              <a:t>o run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бегать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иана\Desktop\123\счита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5719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2292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o count 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считать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ана\Desktop\123\сиде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29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51571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o sit 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сидеть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иана\Desktop\123\прыга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571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15719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o jump 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прыгать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иана\Desktop\123\лета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892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5373216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u="sng" dirty="0" smtClean="0">
                <a:latin typeface="Times New Roman" pitchFamily="18" charset="0"/>
                <a:cs typeface="Times New Roman" pitchFamily="18" charset="0"/>
              </a:rPr>
              <a:t>to fly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летать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иана\Desktop\123\прыгать через скакалку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51571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642009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7200" b="1" u="sng" dirty="0" smtClean="0">
                <a:latin typeface="Times New Roman" pitchFamily="18" charset="0"/>
                <a:cs typeface="Times New Roman" pitchFamily="18" charset="0"/>
              </a:rPr>
              <a:t>o skip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прыгать через скакалку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иана\Desktop\123\плава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4452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2292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o swim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- плавать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иана\Desktop\123\пе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4452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2292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o sing 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петь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иана\Desktop\123\игра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892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537321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000" b="1" u="sng" dirty="0" smtClean="0">
                <a:latin typeface="Times New Roman" pitchFamily="18" charset="0"/>
                <a:cs typeface="Times New Roman" pitchFamily="18" charset="0"/>
              </a:rPr>
              <a:t>o play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играть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иана\Desktop\123\танцева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571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3456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000" b="1" u="sng" dirty="0" smtClean="0">
                <a:latin typeface="Times New Roman" pitchFamily="18" charset="0"/>
                <a:cs typeface="Times New Roman" pitchFamily="18" charset="0"/>
              </a:rPr>
              <a:t>o dance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танцевать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42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Диана</dc:creator>
  <cp:lastModifiedBy>Алтынбекова</cp:lastModifiedBy>
  <cp:revision>2</cp:revision>
  <dcterms:created xsi:type="dcterms:W3CDTF">2011-09-27T16:00:38Z</dcterms:created>
  <dcterms:modified xsi:type="dcterms:W3CDTF">2011-09-27T16:20:30Z</dcterms:modified>
</cp:coreProperties>
</file>