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7"/>
  </p:notesMasterIdLst>
  <p:sldIdLst>
    <p:sldId id="256" r:id="rId2"/>
    <p:sldId id="263" r:id="rId3"/>
    <p:sldId id="257" r:id="rId4"/>
    <p:sldId id="262" r:id="rId5"/>
    <p:sldId id="260" r:id="rId6"/>
    <p:sldId id="270" r:id="rId7"/>
    <p:sldId id="292" r:id="rId8"/>
    <p:sldId id="293" r:id="rId9"/>
    <p:sldId id="274" r:id="rId10"/>
    <p:sldId id="290" r:id="rId11"/>
    <p:sldId id="275" r:id="rId12"/>
    <p:sldId id="276" r:id="rId13"/>
    <p:sldId id="277" r:id="rId14"/>
    <p:sldId id="278" r:id="rId15"/>
    <p:sldId id="288" r:id="rId16"/>
    <p:sldId id="280" r:id="rId17"/>
    <p:sldId id="281" r:id="rId18"/>
    <p:sldId id="282" r:id="rId19"/>
    <p:sldId id="283" r:id="rId20"/>
    <p:sldId id="284" r:id="rId21"/>
    <p:sldId id="285" r:id="rId22"/>
    <p:sldId id="291" r:id="rId23"/>
    <p:sldId id="286" r:id="rId24"/>
    <p:sldId id="289" r:id="rId25"/>
    <p:sldId id="267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22174" autoAdjust="0"/>
    <p:restoredTop sz="88264" autoAdjust="0"/>
  </p:normalViewPr>
  <p:slideViewPr>
    <p:cSldViewPr>
      <p:cViewPr>
        <p:scale>
          <a:sx n="60" d="100"/>
          <a:sy n="60" d="100"/>
        </p:scale>
        <p:origin x="-3000" y="-8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B9080C5-501A-4F0D-99BE-97FF08423B00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140681A-7882-44CD-8796-19522B65C1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37BE7-52A9-4611-9E79-1F43C9DAA233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72382-4145-4C78-82AC-556591DA97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D61EC-CD1E-44F4-8759-ADEE8E0746FA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C09BB-3312-4932-B7D4-C69F988DE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6CB01-09A6-460B-AFF8-241CE40143E6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F0DEB-47F2-482B-A08B-EEEBF165B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A822F-4317-4C44-95F4-6E9946E1AED0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437D8-33CC-435D-B5E5-3C8D1930A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26451-0C14-453C-8594-C5F7D8433BFF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B1EA0-E602-4E6E-B3A7-6603539746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71938-5D8A-4B46-A312-41A9CC7E9F77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955CC-52D3-4A9C-B126-2149E1AD0F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95255-2513-4575-9F4D-6EA7A804E545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34288-31A1-43E8-81DF-5A52BC57A1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FBAE3-FFE4-4DB1-A078-81471AFF5723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79258-4992-4C1B-A8FE-5A437BAF1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3094F-9BE0-4B8C-BC04-B8BE037DD64A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710FF-BBE5-4AEB-AA03-01A6584F1F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14A88-C4BE-4BE3-A181-F5E132E1D18C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30E28-7739-4828-A665-5C5ED525F9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DD094-F914-4991-A340-8B7C267E4470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11E93-DE32-4B3D-8D62-42029D459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DBFB7EA9-F2C2-4F75-B2C7-718AEBDF5F45}" type="datetimeFigureOut">
              <a:rPr lang="ru-RU"/>
              <a:pPr>
                <a:defRPr/>
              </a:pPr>
              <a:t>19.01.2015</a:t>
            </a:fld>
            <a:endParaRPr lang="ru-RU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83991E1-9E52-4B10-BBF9-68585C9B0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ransition>
    <p:wheel spokes="8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52462" y="1412861"/>
            <a:ext cx="7772401" cy="2357453"/>
          </a:xfrm>
        </p:spPr>
        <p:txBody>
          <a:bodyPr rtlCol="0"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kern="1200" dirty="0">
                <a:ln w="11430"/>
                <a:solidFill>
                  <a:schemeClr val="bg1"/>
                </a:solidFill>
                <a:latin typeface="Segoe Print" pitchFamily="2" charset="0"/>
              </a:rPr>
              <a:t>Сюжетно-игровое занятие «Этот удивительный морской мир» с группой детей 5-6 лет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57686" y="3929066"/>
            <a:ext cx="3643338" cy="646331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50800"/>
                <a:solidFill>
                  <a:schemeClr val="bg1"/>
                </a:solidFill>
                <a:latin typeface="Segoe Print" pitchFamily="2" charset="0"/>
                <a:cs typeface="+mn-cs"/>
              </a:rPr>
              <a:t>Инструктор по физической культуре       Бутова О.В.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дельфины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347200" cy="70104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134218307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sea066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1" y="4214818"/>
            <a:ext cx="2349933" cy="2643182"/>
          </a:xfrm>
          <a:prstGeom prst="rect">
            <a:avLst/>
          </a:prstGeom>
        </p:spPr>
      </p:pic>
      <p:pic>
        <p:nvPicPr>
          <p:cNvPr id="7" name="Рисунок 6" descr="sea01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720016" y="3214686"/>
            <a:ext cx="1423984" cy="1488556"/>
          </a:xfrm>
          <a:prstGeom prst="rect">
            <a:avLst/>
          </a:prstGeom>
        </p:spPr>
      </p:pic>
      <p:pic>
        <p:nvPicPr>
          <p:cNvPr id="8" name="Рисунок 7" descr="sea01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57752" y="1357298"/>
            <a:ext cx="1423984" cy="1488556"/>
          </a:xfrm>
          <a:prstGeom prst="rect">
            <a:avLst/>
          </a:prstGeom>
        </p:spPr>
      </p:pic>
      <p:pic>
        <p:nvPicPr>
          <p:cNvPr id="9" name="Рисунок 8" descr="sea01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14678" y="3929066"/>
            <a:ext cx="1423984" cy="1488556"/>
          </a:xfrm>
          <a:prstGeom prst="rect">
            <a:avLst/>
          </a:prstGeom>
        </p:spPr>
      </p:pic>
      <p:pic>
        <p:nvPicPr>
          <p:cNvPr id="10" name="Рисунок 9" descr="sea066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111629" y="0"/>
            <a:ext cx="2032371" cy="2285992"/>
          </a:xfrm>
          <a:prstGeom prst="rect">
            <a:avLst/>
          </a:prstGeom>
        </p:spPr>
      </p:pic>
      <p:pic>
        <p:nvPicPr>
          <p:cNvPr id="11" name="Рисунок 10" descr="sea066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57158" y="571480"/>
            <a:ext cx="1643042" cy="184807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Рисунок 4" descr="7175d6dd317650ca1667ba4b87be591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Рисунок 4" descr="1360309509_8.-rrssryerer-rrr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5" name="Picture 4" descr="Кадр - 9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2" name="Picture 4" descr="Кадр - 11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293" name="Picture 5" descr="Кадр - 1114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545" y="0"/>
            <a:ext cx="913491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cc2895f8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Рисунок 4" descr="karakatica_kartinki_foto_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424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Рисунок 4" descr="1349675929_octopus-vulgari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Рисунок 4" descr="800px-Actiniari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h="95250"/>
            <a:bevelB w="88900"/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11"/>
          <p:cNvSpPr>
            <a:spLocks noChangeArrowheads="1"/>
          </p:cNvSpPr>
          <p:nvPr/>
        </p:nvSpPr>
        <p:spPr bwMode="auto">
          <a:xfrm>
            <a:off x="4716463" y="2997200"/>
            <a:ext cx="203200" cy="180975"/>
          </a:xfrm>
          <a:prstGeom prst="flowChartConnector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AutoShape 11"/>
          <p:cNvSpPr>
            <a:spLocks noChangeArrowheads="1"/>
          </p:cNvSpPr>
          <p:nvPr/>
        </p:nvSpPr>
        <p:spPr bwMode="auto">
          <a:xfrm>
            <a:off x="4932363" y="2997200"/>
            <a:ext cx="203200" cy="180975"/>
          </a:xfrm>
          <a:prstGeom prst="flowChartConnector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AutoShape 15"/>
          <p:cNvSpPr>
            <a:spLocks noChangeArrowheads="1"/>
          </p:cNvSpPr>
          <p:nvPr/>
        </p:nvSpPr>
        <p:spPr bwMode="auto">
          <a:xfrm rot="5400000" flipV="1">
            <a:off x="3048794" y="3367882"/>
            <a:ext cx="438150" cy="271462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26" name="Picture 18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72600" cy="70294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910" y="1214422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Script" pitchFamily="34" charset="0"/>
              </a:rPr>
              <a:t>ЦЕЛЬ: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928794" y="1071546"/>
            <a:ext cx="7215206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Print" pitchFamily="2" charset="0"/>
                <a:ea typeface="Calibri" pitchFamily="34" charset="0"/>
                <a:cs typeface="Times New Roman" pitchFamily="18" charset="0"/>
              </a:rPr>
              <a:t>через воображаемый образ, путём перевоплощения в морских животных направлять детей на выполнение движений. Посредством создания эмоционально фона с помощью развивающих игр и упражнений вызвать у детей положительные эмоции, бодрое, жизнерадостное настроение. Формировать правильную осанку.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Segoe Script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i="0" u="none" strike="noStrike" normalizeH="0" baseline="0" dirty="0" smtClean="0">
              <a:latin typeface="Segoe Script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i="0" u="none" strike="noStrike" normalizeH="0" baseline="0" dirty="0" smtClean="0">
              <a:latin typeface="Segoe Script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Рисунок 4" descr="wild-life-wallpaper-1024x768-007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95479416_4437240_pingi_17_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6" y="-7099"/>
            <a:ext cx="9134554" cy="686509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75c868a31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Рисунок 4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77659" cy="6858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3823717_284513alexfas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xmlns="" val="2006668918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7549" y="285728"/>
            <a:ext cx="6288901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  <a:cs typeface="+mn-cs"/>
              </a:rPr>
              <a:t>СПАСИБО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itchFamily="2" charset="0"/>
                <a:cs typeface="+mn-cs"/>
              </a:rPr>
              <a:t>ЗА ВНИМАНИЕ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Рисунок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72898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idx="4294967295"/>
          </p:nvPr>
        </p:nvSpPr>
        <p:spPr>
          <a:xfrm>
            <a:off x="811212" y="519094"/>
            <a:ext cx="8229600" cy="5715038"/>
          </a:xfrm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rtlCol="0">
            <a:normAutofit fontScale="70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b="1" kern="1200" dirty="0">
                <a:solidFill>
                  <a:schemeClr val="bg1"/>
                </a:solidFill>
                <a:latin typeface="Segoe Print" pitchFamily="2" charset="0"/>
              </a:rPr>
              <a:t> Задачи: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kern="1200" dirty="0">
              <a:latin typeface="Segoe Print" pitchFamily="2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kern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Print" pitchFamily="2" charset="0"/>
              </a:rPr>
              <a:t>1.  Активизировать двигательную деятельность детей через игровые  подражательные движения животных.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kern="1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Print" pitchFamily="2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kern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Print" pitchFamily="2" charset="0"/>
              </a:rPr>
              <a:t>2.  Упражнять в сохранении равновесия в прыжках «с кочки на кочку», в </a:t>
            </a:r>
            <a:r>
              <a:rPr lang="ru-RU" b="1" kern="1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Print" pitchFamily="2" charset="0"/>
              </a:rPr>
              <a:t>перелезании</a:t>
            </a:r>
            <a:r>
              <a:rPr lang="ru-RU" b="1" kern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Print" pitchFamily="2" charset="0"/>
              </a:rPr>
              <a:t> через бревно с ходу.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kern="1200" dirty="0">
              <a:latin typeface="Segoe Print" pitchFamily="2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kern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Print" pitchFamily="2" charset="0"/>
              </a:rPr>
              <a:t>3.  Воспитывать волевые качества, формировать знания о природном мире.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kern="1200" dirty="0">
              <a:latin typeface="Segoe Print" pitchFamily="2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kern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Print" pitchFamily="2" charset="0"/>
              </a:rPr>
              <a:t>4.  В подвижной игре «Буревестники» развивать ловкость движений, быстроту реакции на сигнал.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kern="1200" dirty="0">
              <a:latin typeface="Segoe Print" pitchFamily="2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kern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Print" pitchFamily="2" charset="0"/>
              </a:rPr>
              <a:t>5. Доставить детям радость физической самореализации.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kern="12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ull13035489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0927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8482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2170-Mnogoobrazie-morskih-obitateley-1920x108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Рисунок 4" descr="96701398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138</Words>
  <Application>Microsoft Office PowerPoint</Application>
  <PresentationFormat>Экран (4:3)</PresentationFormat>
  <Paragraphs>18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Оформление по умолчанию</vt:lpstr>
      <vt:lpstr>Сюжетно-игровое занятие «Этот удивительный морской мир» с группой детей 5-6 лет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Дед мороз</dc:creator>
  <cp:lastModifiedBy>BUTOV</cp:lastModifiedBy>
  <cp:revision>27</cp:revision>
  <dcterms:created xsi:type="dcterms:W3CDTF">2012-04-26T17:23:24Z</dcterms:created>
  <dcterms:modified xsi:type="dcterms:W3CDTF">2015-01-19T15:53:38Z</dcterms:modified>
</cp:coreProperties>
</file>