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1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1"/>
          </a:xfrm>
        </p:spPr>
        <p:txBody>
          <a:bodyPr/>
          <a:lstStyle/>
          <a:p>
            <a:r>
              <a:rPr lang="en-US" dirty="0" smtClean="0"/>
              <a:t>I live in </a:t>
            </a:r>
            <a:r>
              <a:rPr lang="en-US" dirty="0" err="1" smtClean="0"/>
              <a:t>Kamensk-Shakhtinskii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kamensk-shahtinskij-foto-rossii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8" y="1016374"/>
            <a:ext cx="9132552" cy="5841626"/>
          </a:xfrm>
          <a:prstGeom prst="rect">
            <a:avLst/>
          </a:prstGeom>
        </p:spPr>
      </p:pic>
    </p:spTree>
  </p:cSld>
  <p:clrMapOvr>
    <a:masterClrMapping/>
  </p:clrMapOvr>
  <p:transition>
    <p:wipe dir="r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our city, there are environmental problems</a:t>
            </a:r>
            <a:endParaRPr lang="ru-RU" dirty="0"/>
          </a:p>
        </p:txBody>
      </p:sp>
      <p:pic>
        <p:nvPicPr>
          <p:cNvPr id="4" name="Содержимое 3" descr="24-jp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571744"/>
            <a:ext cx="3309961" cy="2482471"/>
          </a:xfrm>
        </p:spPr>
      </p:pic>
      <p:pic>
        <p:nvPicPr>
          <p:cNvPr id="5" name="Рисунок 4" descr="biologicheskaya_opasnost_infekcionnie_veshestva_Abali.ru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571744"/>
            <a:ext cx="2988691" cy="2503144"/>
          </a:xfrm>
          <a:prstGeom prst="rect">
            <a:avLst/>
          </a:prstGeom>
        </p:spPr>
      </p:pic>
      <p:pic>
        <p:nvPicPr>
          <p:cNvPr id="6" name="Рисунок 5" descr="image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59" y="2643182"/>
            <a:ext cx="2775861" cy="2428878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our city, air pollution is 18%, not the biggest, but not the smallest index.</a:t>
            </a:r>
            <a:endParaRPr lang="ru-RU" dirty="0"/>
          </a:p>
        </p:txBody>
      </p:sp>
      <p:pic>
        <p:nvPicPr>
          <p:cNvPr id="4" name="Содержимое 3" descr="6e24c2da_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638824"/>
            <a:ext cx="6572296" cy="5219176"/>
          </a:xfrm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Even in our city, contaminated water, because of which people throw garbage in water or left on the banks, as well as chemicals that are poured into the river</a:t>
            </a:r>
            <a:endParaRPr lang="ru-RU" sz="3600" dirty="0"/>
          </a:p>
        </p:txBody>
      </p:sp>
      <p:pic>
        <p:nvPicPr>
          <p:cNvPr id="4" name="Содержимое 3" descr="34572695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2000240"/>
            <a:ext cx="6477013" cy="4857760"/>
          </a:xfrm>
        </p:spPr>
      </p:pic>
    </p:spTree>
  </p:cSld>
  <p:clrMapOvr>
    <a:masterClrMapping/>
  </p:clrMapOvr>
  <p:transition>
    <p:blinds dir="vert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Nature gives a living being all that is necessary to sustain life; oxygen, water, food. Without nature we humans could not see the wonderful things we would not able to see. Human life without nature is simply impossible. Nature should be protected</a:t>
            </a:r>
            <a:endParaRPr lang="ru-RU" sz="2800" dirty="0"/>
          </a:p>
        </p:txBody>
      </p:sp>
      <p:pic>
        <p:nvPicPr>
          <p:cNvPr id="4" name="Содержимое 3" descr="4439429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2357430"/>
            <a:ext cx="4286249" cy="4500570"/>
          </a:xfrm>
        </p:spPr>
      </p:pic>
      <p:pic>
        <p:nvPicPr>
          <p:cNvPr id="5" name="Рисунок 4" descr="Dlinnyiy-kan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2357430"/>
            <a:ext cx="4929190" cy="4500570"/>
          </a:xfrm>
          <a:prstGeom prst="rect">
            <a:avLst/>
          </a:prstGeom>
        </p:spPr>
      </p:pic>
    </p:spTree>
  </p:cSld>
  <p:clrMapOvr>
    <a:masterClrMapping/>
  </p:clrMapOvr>
  <p:transition>
    <p:diamond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111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I live in Kamensk-Shakhtinskii</vt:lpstr>
      <vt:lpstr>In our city, there are environmental problems</vt:lpstr>
      <vt:lpstr>In our city, air pollution is 18%, not the biggest, but not the smallest index.</vt:lpstr>
      <vt:lpstr>Even in our city, contaminated water, because of which people throw garbage in water or left on the banks, as well as chemicals that are poured into the river</vt:lpstr>
      <vt:lpstr>Nature gives a living being all that is necessary to sustain life; oxygen, water, food. Without nature we humans could not see the wonderful things we would not able to see. Human life without nature is simply impossible. Nature should be protected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live in Kamensk-Shakhtinskiy</dc:title>
  <dc:creator>Sergey</dc:creator>
  <cp:lastModifiedBy>Sergey</cp:lastModifiedBy>
  <cp:revision>13</cp:revision>
  <dcterms:created xsi:type="dcterms:W3CDTF">2014-12-16T15:26:11Z</dcterms:created>
  <dcterms:modified xsi:type="dcterms:W3CDTF">2014-12-16T18:08:56Z</dcterms:modified>
</cp:coreProperties>
</file>