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57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582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F9E0C-CEFC-4ACF-A22A-A9FD04F94261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E35F5-7F63-4393-B8F2-B50F762EF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.west-tech.ru/catalog/orkestrovie-instrumenti/mednie-duhovie/yamaha-ysl-882go-xeno-bbf-trombon-tenor-professionalnii-1389220mm-gold-brass-rastrub" TargetMode="External"/><Relationship Id="rId2" Type="http://schemas.openxmlformats.org/officeDocument/2006/relationships/hyperlink" Target="http://gitarus.ru/index.php?page=nebox_pqp_page&amp;pid=6982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shop-music.ru/includes/goods/3881/7941/8194/g_10038/g_detail.shtml?g_show=/3881/7941/819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2088231"/>
          </a:xfrm>
        </p:spPr>
        <p:txBody>
          <a:bodyPr>
            <a:normAutofit/>
          </a:bodyPr>
          <a:lstStyle/>
          <a:p>
            <a:r>
              <a:rPr lang="ru-RU" cap="small" dirty="0" smtClean="0">
                <a:solidFill>
                  <a:srgbClr val="007A37"/>
                </a:solidFill>
              </a:rPr>
              <a:t>Симфонический оркестр</a:t>
            </a:r>
            <a:endParaRPr lang="ru-RU" cap="small" dirty="0">
              <a:solidFill>
                <a:srgbClr val="007A37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293096"/>
            <a:ext cx="5184576" cy="1800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Выполнил: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Музыкальный руководитель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МАДОУ д/с №17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г. Чехов</a:t>
            </a:r>
            <a:r>
              <a:rPr lang="ru-RU" dirty="0" smtClean="0">
                <a:solidFill>
                  <a:srgbClr val="0070C0"/>
                </a:solidFill>
              </a:rPr>
              <a:t>, МО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Боброва Л.В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Группа медных инструментов</a:t>
            </a:r>
            <a:endParaRPr lang="ru-RU" sz="3600" dirty="0"/>
          </a:p>
        </p:txBody>
      </p:sp>
      <p:pic>
        <p:nvPicPr>
          <p:cNvPr id="1026" name="Picture 2" descr="C:\Users\user\Pictures\тромбон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10094"/>
            <a:ext cx="3528392" cy="1822734"/>
          </a:xfrm>
          <a:prstGeom prst="rect">
            <a:avLst/>
          </a:prstGeom>
          <a:noFill/>
        </p:spPr>
      </p:pic>
      <p:pic>
        <p:nvPicPr>
          <p:cNvPr id="1027" name="Picture 3" descr="C:\Users\user\Pictures\симфонический оркестр\волторн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340768"/>
            <a:ext cx="1956035" cy="2925701"/>
          </a:xfrm>
          <a:prstGeom prst="rect">
            <a:avLst/>
          </a:prstGeom>
          <a:noFill/>
        </p:spPr>
      </p:pic>
      <p:pic>
        <p:nvPicPr>
          <p:cNvPr id="1028" name="Picture 4" descr="C:\Users\user\Pictures\симфонический оркестр\туба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1" y="4437112"/>
            <a:ext cx="3096345" cy="1951478"/>
          </a:xfrm>
          <a:prstGeom prst="rect">
            <a:avLst/>
          </a:prstGeom>
          <a:noFill/>
        </p:spPr>
      </p:pic>
      <p:pic>
        <p:nvPicPr>
          <p:cNvPr id="1029" name="Picture 5" descr="C:\Users\user\Pictures\симфонический оркестр\баян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365104"/>
            <a:ext cx="1895847" cy="222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Инструменты симфонического оркестра</a:t>
            </a:r>
            <a:endParaRPr lang="ru-RU" sz="3600" dirty="0"/>
          </a:p>
        </p:txBody>
      </p:sp>
      <p:pic>
        <p:nvPicPr>
          <p:cNvPr id="2054" name="Picture 6" descr="&amp;Icy;&amp;zcy;&amp;ocy;&amp;bcy;&amp;rcy;&amp;acy;&amp;zhcy;&amp;iecy;&amp;ncy;&amp;icy;&amp;yacy; &amp;kcy; &amp;ucy;&amp;rcy;&amp;ocy;&amp;kcy;&amp;ucy; - &amp;Fcy;&amp;ocy;&amp;tcy;&amp;ocy;&amp;acy;&amp;lcy;&amp;softcy;&amp;bcy;&amp;ocy;&amp;mcy;&amp;ycy; - &amp;mcy;&amp;ucy;&amp;zcy;&amp;ycy;&amp;kcy;&amp;acy;&amp;lcy;&amp;softcy;&amp;ncy;&amp;ycy;&amp;jcy; &amp;kcy;&amp;lcy;&amp;acy;&amp;scy;&amp;scy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90347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&amp;Tcy;&amp;rcy;&amp;ucy;&amp;bcy;&amp;acy; - &amp;Fcy;&amp;ocy;&amp;tcy;&amp;ocy; 122/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6" y="4725144"/>
            <a:ext cx="281551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&amp;Kcy;&amp;acy;&amp;rcy;&amp;tcy;&amp;icy;&amp;ncy;&amp;kcy;&amp;icy; &amp;rcy;&amp;ucy;&amp;scy;&amp;scy;&amp;kcy;&amp;icy;&amp;khcy; &amp;ncy;&amp;acy;&amp;rcy;&amp;ocy;&amp;dcy;&amp;ncy;&amp;ycy;&amp;khcy; &amp;icy;&amp;ncy;&amp;scy;&amp;tcy;&amp;rcy;&amp;ucy;&amp;mcy;&amp;iecy;&amp;ncy;&amp;tcy;&amp;ocy;&amp;vcy; - &amp;Scy;&amp;acy;&amp;mcy;&amp;ocy;&amp;dcy;&amp;iecy;&amp;lcy;&amp;softcy;&amp;ncy;&amp;y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08581"/>
            <a:ext cx="3093389" cy="177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&amp;Ncy;&amp;acy;&amp;chcy;&amp;acy;&amp;lcy;&amp;ocy; :&amp;Kcy;&amp;acy;&amp;tcy;&amp;acy;&amp;lcy;&amp;ocy;&amp;gcy; : &amp;Ucy;&amp;dcy;&amp;acy;&amp;rcy;&amp;ncy;&amp;ycy;&amp;iecy; &amp;icy; &amp;shcy;&amp;ucy;&amp;mcy;&amp;ocy;&amp;vcy;&amp;ycy;&amp;iecy; &amp;icy;&amp;ncy;&amp;scy;&amp;tcy;&amp;rcy;&amp;ucy;&amp;mcy;&amp;iecy;&amp;ncy;&amp;tcy;&amp;ycy; (&amp;pcy;&amp;iecy;&amp;rcy;&amp;kcy;&amp;ucy;&amp;scy;&amp;scy;&amp;icy;&amp;yacy;) : &amp;Rcy;&amp;ucy;&amp;scy;&amp;scy;&amp;kcy;&amp;icy;&amp;iecy; &amp;ncy;&amp;acy;&amp;rcy;&amp;ocy;&amp;dcy;&amp;ncy;&amp;ycy;&amp;iecy; &amp;shcy;&amp;ucy;&amp;mcy;&amp;ocy;&amp;vcy;&amp;ycy;&amp;iecy; &amp;icy;&amp;ncy;&amp;scy;&amp;tcy;&amp;rcy;&amp;ucy;&amp;mcy;&amp;iecy;&amp;ncy;&amp;tcy;&amp;ycy;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16" y="1772816"/>
            <a:ext cx="260032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&quot;&amp;Lcy;&amp;yucy;&amp;bcy;&amp;lcy;&amp;yucy; &amp;tcy;&amp;iecy;&amp;bcy;&amp;yacy;, &amp;mcy;&amp;ocy;&amp;jcy; &amp;kcy;&amp;rcy;&amp;acy;&amp;jcy; &amp;rcy;&amp;ocy;&amp;dcy;&amp;ncy;&amp;ocy;&amp;jcy;&quot;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874342"/>
            <a:ext cx="1752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&amp;Kcy;&amp;lcy;&amp;icy;&amp;pcy;&amp;acy;&amp;rcy;&amp;tcy; - &amp;Mcy;&amp;ucy;&amp;zcy;&amp;ycy;&amp;kcy;&amp;acy;&amp;lcy;&amp;softcy;&amp;ncy;&amp;ycy;&amp;iecy; &amp;Icy;&amp;ncy;&amp;scy;&amp;tcy;&amp;rcy;&amp;ucy;&amp;mcy;&amp;iecy;&amp;ncy;&amp;tcy;&amp;ycy;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6F4F5"/>
              </a:clrFrom>
              <a:clrTo>
                <a:srgbClr val="F6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288" y="1052736"/>
            <a:ext cx="245481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08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Группа струнных инструментов</a:t>
            </a:r>
            <a:endParaRPr lang="ru-RU" dirty="0"/>
          </a:p>
        </p:txBody>
      </p:sp>
      <p:pic>
        <p:nvPicPr>
          <p:cNvPr id="4100" name="Picture 4" descr="&amp;Scy;&amp;tcy;&amp;rcy;&amp;ucy;&amp;ncy;&amp;ncy;&amp;ycy;&amp;iecy; &amp;scy;&amp;mcy;&amp;ycy;&amp;chcy;&amp;kcy;&amp;ocy;&amp;vcy;&amp;ycy;&amp;iecy; &amp;icy;&amp;ncy;&amp;scy;&amp;tcy;&amp;rcy;&amp;ucy;&amp;mcy;&amp;iecy;&amp;ncy;&amp;tcy;&amp;ycy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17" y="4797152"/>
            <a:ext cx="2592288" cy="166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Scy;&amp;tcy;&amp;rcy;&amp;ucy;&amp;ncy;&amp;ncy;&amp;ycy;&amp;iecy; &amp;icy; &amp;scy;&amp;mcy;&amp;ycy;&amp;chcy;&amp;kcy;&amp;ocy;&amp;vcy;&amp;ycy;&amp;iecy; &amp;mcy;&amp;ucy;&amp;zcy;&amp;ycy;&amp;kcy;&amp;acy;&amp;lcy;&amp;softcy;&amp;ncy;&amp;ycy;&amp;iecy; &amp;icy;&amp;ncy;&amp;scy;&amp;tcy;&amp;rcy;&amp;ucy;&amp;mcy;&amp;iecy;&amp;ncy;&amp;tcy;&amp;ycy;, &amp;scy;&amp;tcy;&amp;rcy;&amp;acy;&amp;ncy;&amp;icy;&amp;tscy;&amp;acy;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03654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&amp;Kcy;&amp;lcy;&amp;icy;&amp;pcy;&amp;acy;&amp;rcy;&amp;tcy; - &amp;Mcy;&amp;ucy;&amp;zcy;&amp;ycy;&amp;kcy;&amp;acy;&amp;lcy;&amp;softcy;&amp;ncy;&amp;ycy;&amp;iecy; &amp;Icy;&amp;ncy;&amp;scy;&amp;tcy;&amp;rcy;&amp;ucy;&amp;mcy;&amp;iecy;&amp;ncy;&amp;tcy;&amp;ycy;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4F5"/>
              </a:clrFrom>
              <a:clrTo>
                <a:srgbClr val="F6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06" y="1527804"/>
            <a:ext cx="2072379" cy="291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&amp;Mcy;&amp;ucy;&amp;zcy;&amp;ycy;&amp;kcy;&amp;acy;&amp;lcy;&amp;softcy;&amp;ncy;&amp;ycy;&amp;iecy; &amp;icy;&amp;ncy;&amp;scy;&amp;tcy;&amp;rcy;&amp;ucy;&amp;mcy;&amp;iecy;&amp;ncy;&amp;tcy;&amp;ycy; - &amp;kcy;&amp;ucy;&amp;pcy;&amp;icy;&amp;tcy;&amp;softcy;, &amp;tscy;&amp;iecy;&amp;ncy;&amp;acy;, &amp;ocy;&amp;pcy;&amp;icy;&amp;scy;&amp;acy;&amp;ncy;&amp;icy;&amp;iecy;, &amp;ocy;&amp;tcy;&amp;zcy;&amp;ycy;&amp;vcy;&amp;ycy;, &amp;fcy;&amp;ocy;&amp;tcy;&amp;ocy;, &amp;zcy;&amp;acy;&amp;kcy;&amp;acy;&amp;zcy;&amp;acy;&amp;tcy;&amp;softcy;. &amp;Mcy;&amp;ucy;&amp;zcy;&amp;ycy;&amp;kcy;&amp;acy;&amp;lcy;&amp;softcy;&amp;ncy;&amp;ycy;&amp;jcy; &amp;icy;&amp;ncy;&amp;tcy;&amp;iecy;&amp;rcy;&amp;ncy;&amp;iecy;&amp;tcy;-&amp;mcy;&amp;acy;&amp;gcy;&amp;acy;&amp;zcy;&amp;icy;&amp;ncy; Robik-Music - &amp;scy;&amp;tcy;&amp;rcy;. 44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38" y="3776459"/>
            <a:ext cx="1060598" cy="271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&amp;rcy;&amp;acy;&amp;scy;&amp;pcy;&amp;rcy;&amp;ocy;&amp;dcy;&amp;acy;&amp;zhcy;&amp;acy; &amp;Rcy;&amp;ucy;&amp;chcy;&amp;ncy;&amp;acy;&amp;yacy; &amp;pcy;&amp;iecy;&amp;rcy;&amp;kcy;&amp;ucy;&amp;scy;&amp;scy;&amp;icy;&amp;yacy;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0768"/>
            <a:ext cx="2806334" cy="187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EVANS BD22RSW &amp;Pcy;&amp;Lcy;&amp;Acy;&amp;Scy;&amp;Tcy;&amp;Icy;&amp;Kcy; 22&quot; EQ3 SMOOTH WHIT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933" y="1925367"/>
            <a:ext cx="2833163" cy="212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78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1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Группа деревянных духовых</a:t>
            </a:r>
            <a:endParaRPr lang="ru-RU" sz="3600" dirty="0"/>
          </a:p>
        </p:txBody>
      </p:sp>
      <p:pic>
        <p:nvPicPr>
          <p:cNvPr id="3" name="Рисунок 2" descr="кларнет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412776"/>
            <a:ext cx="2085975" cy="1428750"/>
          </a:xfrm>
          <a:prstGeom prst="rect">
            <a:avLst/>
          </a:prstGeom>
        </p:spPr>
      </p:pic>
      <p:pic>
        <p:nvPicPr>
          <p:cNvPr id="5" name="Рисунок 4" descr="флейт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4725144"/>
            <a:ext cx="2352260" cy="1764195"/>
          </a:xfrm>
          <a:prstGeom prst="rect">
            <a:avLst/>
          </a:prstGeom>
        </p:spPr>
      </p:pic>
      <p:pic>
        <p:nvPicPr>
          <p:cNvPr id="7" name="Рисунок 6" descr="гобой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1556792"/>
            <a:ext cx="2759124" cy="2759124"/>
          </a:xfrm>
          <a:prstGeom prst="rect">
            <a:avLst/>
          </a:prstGeom>
        </p:spPr>
      </p:pic>
      <p:pic>
        <p:nvPicPr>
          <p:cNvPr id="8" name="Рисунок 7" descr="гитара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3717032"/>
            <a:ext cx="3600400" cy="27003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источники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hlinkClick r:id="rId2"/>
              </a:rPr>
              <a:t>http://gitarus.ru/index.php?page=nebox_pqp_page&amp;pid=6982</a:t>
            </a:r>
            <a:endParaRPr lang="ru-RU" sz="2400" dirty="0" smtClean="0"/>
          </a:p>
          <a:p>
            <a:endParaRPr lang="ru-RU" sz="2400" dirty="0"/>
          </a:p>
          <a:p>
            <a:r>
              <a:rPr lang="en-US" sz="2400" dirty="0" smtClean="0">
                <a:hlinkClick r:id="rId3"/>
              </a:rPr>
              <a:t>http://m.west-tech.ru/catalog/orkestrovie-instrumenti/mednie-duhovie/yamaha-ysl-882go-xeno-bbf-trombon-tenor-professionalnii-1389220mm-gold-brass-rastrub</a:t>
            </a:r>
            <a:endParaRPr lang="ru-RU" sz="2400" dirty="0" smtClean="0"/>
          </a:p>
          <a:p>
            <a:r>
              <a:rPr lang="en-US" sz="2400" dirty="0" smtClean="0">
                <a:hlinkClick r:id="rId4"/>
              </a:rPr>
              <a:t>http://eshop-music.ru/includes/goods/3881/7941/8194/g_10038/g_detail.shtml?g_show=/3881/7941/8194</a:t>
            </a:r>
            <a:endParaRPr lang="ru-RU" sz="2400" dirty="0" smtClean="0"/>
          </a:p>
          <a:p>
            <a:endParaRPr lang="ru-RU" sz="2400" dirty="0"/>
          </a:p>
          <a:p>
            <a:r>
              <a:rPr lang="en-US" sz="2400" dirty="0" smtClean="0"/>
              <a:t>http://kupibaraban.ru/mm93876_p8</a:t>
            </a:r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603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31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Симфонический оркестр</vt:lpstr>
      <vt:lpstr>Группа медных инструментов</vt:lpstr>
      <vt:lpstr>Инструменты симфонического оркестра</vt:lpstr>
      <vt:lpstr>Группа струнных инструментов</vt:lpstr>
      <vt:lpstr>Группа деревянных духовых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User_11</dc:creator>
  <cp:lastModifiedBy>1</cp:lastModifiedBy>
  <cp:revision>29</cp:revision>
  <dcterms:created xsi:type="dcterms:W3CDTF">2014-09-23T08:46:39Z</dcterms:created>
  <dcterms:modified xsi:type="dcterms:W3CDTF">2014-12-17T07:28:12Z</dcterms:modified>
</cp:coreProperties>
</file>