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1" r:id="rId5"/>
    <p:sldId id="262" r:id="rId6"/>
    <p:sldId id="264" r:id="rId7"/>
    <p:sldId id="263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BFCA9-1EDD-4407-A403-8B9CE8B6559A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E9333-9672-4D31-8A5F-2FA93F3D3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5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D192-7323-4DC8-A75C-60DB3CF12AD6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27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85E6-B3BB-428A-A449-E41CD13AD43E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27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EEBA-BF1E-49DA-9786-E29C4D0247DA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85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ADFE-C6C1-4368-BFB8-B10CBE106C86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1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C782-31AC-46A8-9D21-79BCDC3F229D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67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40919-4F4C-4738-8FBA-4C8D95810B13}" type="datetime1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25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E444-84E3-4E4E-AAE3-77C5015245A3}" type="datetime1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3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6070-05B4-441E-8C76-02DA03E32F1B}" type="datetime1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0E2E-EF81-49FA-BD66-9580AD65C053}" type="datetime1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E344-EA91-488D-BE78-EAC0C6C81E9D}" type="datetime1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81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DA36-E22C-4155-BE51-6E056821B298}" type="datetime1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38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D4D48-2391-4EB4-B846-C653E5F3A465}" type="datetime1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5473B-7BC3-497F-8599-468A0F59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02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564904"/>
            <a:ext cx="5688632" cy="10355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В</a:t>
            </a:r>
            <a:r>
              <a:rPr lang="ru-RU" b="1" i="1" dirty="0" smtClean="0">
                <a:solidFill>
                  <a:srgbClr val="0070C0"/>
                </a:solidFill>
              </a:rPr>
              <a:t> г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>
                <a:solidFill>
                  <a:srgbClr val="00682F"/>
                </a:solidFill>
              </a:rPr>
              <a:t>т</a:t>
            </a:r>
            <a:r>
              <a:rPr lang="ru-RU" b="1" i="1" dirty="0" smtClean="0">
                <a:solidFill>
                  <a:srgbClr val="FF0000"/>
                </a:solidFill>
              </a:rPr>
              <a:t>я</a:t>
            </a:r>
            <a:r>
              <a:rPr lang="ru-RU" b="1" i="1" dirty="0" smtClean="0">
                <a:solidFill>
                  <a:srgbClr val="7030A0"/>
                </a:solidFill>
              </a:rPr>
              <a:t>х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у </a:t>
            </a:r>
            <a:r>
              <a:rPr lang="ru-RU" b="1" i="1" dirty="0" smtClean="0">
                <a:solidFill>
                  <a:srgbClr val="0070C0"/>
                </a:solidFill>
              </a:rPr>
              <a:t>Р</a:t>
            </a:r>
            <a:r>
              <a:rPr lang="ru-RU" b="1" i="1" dirty="0" smtClean="0">
                <a:solidFill>
                  <a:srgbClr val="FF0000"/>
                </a:solidFill>
              </a:rPr>
              <a:t>а</a:t>
            </a:r>
            <a:r>
              <a:rPr lang="ru-RU" b="1" i="1" dirty="0" smtClean="0">
                <a:solidFill>
                  <a:srgbClr val="7030A0"/>
                </a:solidFill>
              </a:rPr>
              <a:t>д</a:t>
            </a:r>
            <a:r>
              <a:rPr lang="ru-RU" b="1" i="1" dirty="0" smtClean="0">
                <a:solidFill>
                  <a:srgbClr val="00682F"/>
                </a:solidFill>
              </a:rPr>
              <a:t>у</a:t>
            </a:r>
            <a:r>
              <a:rPr lang="ru-RU" b="1" i="1" dirty="0" smtClean="0">
                <a:solidFill>
                  <a:srgbClr val="FF0000"/>
                </a:solidFill>
              </a:rPr>
              <a:t>ж</a:t>
            </a:r>
            <a:r>
              <a:rPr lang="ru-RU" b="1" i="1" dirty="0" smtClean="0">
                <a:solidFill>
                  <a:srgbClr val="7030A0"/>
                </a:solidFill>
              </a:rPr>
              <a:t>к</a:t>
            </a:r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b="1" i="1" dirty="0" smtClean="0">
                <a:solidFill>
                  <a:srgbClr val="0070C0"/>
                </a:solidFill>
              </a:rPr>
              <a:t>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645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gtsstatic.com/wallpapers/0e1abdd7ca47e4e2e47eb1decbc15e7e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82" y="0"/>
            <a:ext cx="91183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st.free-lance.ru/users/masterLAD/upload/f_4b87c4bde02a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29048"/>
            <a:ext cx="3528392" cy="37136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7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.gtsstatic.com/wallpapers/0e1abdd7ca47e4e2e47eb1decbc15e7e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15" y="0"/>
            <a:ext cx="91183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58.radikal.ru/i159/1010/af/1c3219c9b0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796" r="99469">
                        <a14:foregroundMark x1="48806" y1="55050" x2="48806" y2="54257"/>
                        <a14:foregroundMark x1="44828" y1="45347" x2="44828" y2="45347"/>
                        <a14:foregroundMark x1="49337" y1="49901" x2="49337" y2="49901"/>
                        <a14:foregroundMark x1="54642" y1="35248" x2="54642" y2="35248"/>
                        <a14:foregroundMark x1="62069" y1="38812" x2="62069" y2="38812"/>
                        <a14:foregroundMark x1="54642" y1="35446" x2="54642" y2="35446"/>
                        <a14:foregroundMark x1="53316" y1="33465" x2="53316" y2="33465"/>
                        <a14:foregroundMark x1="59682" y1="34257" x2="58090" y2="34257"/>
                        <a14:foregroundMark x1="56764" y1="35842" x2="56764" y2="35842"/>
                        <a14:foregroundMark x1="53581" y1="49703" x2="53581" y2="49703"/>
                        <a14:foregroundMark x1="50928" y1="59604" x2="50928" y2="59604"/>
                        <a14:foregroundMark x1="40318" y1="49703" x2="40318" y2="49703"/>
                        <a14:foregroundMark x1="26260" y1="82376" x2="26260" y2="82376"/>
                        <a14:foregroundMark x1="43236" y1="52871" x2="43236" y2="528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1291">
            <a:off x="1395235" y="770086"/>
            <a:ext cx="3119265" cy="417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DBA70-3F63-435E-A63D-8822FF90C58C}" type="slidenum">
              <a:rPr lang="ru-RU" smtClean="0">
                <a:solidFill>
                  <a:schemeClr val="tx1"/>
                </a:solidFill>
              </a:rPr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775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m-online.ru/wp-content/uploads/2013/05/%D1%80%D0%B0%D0%B4%D1%83%D0%B3%D0%B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75" y1="87624" x2="5375" y2="87624"/>
                        <a14:foregroundMark x1="11625" y1="85644" x2="11625" y2="85644"/>
                        <a14:foregroundMark x1="18125" y1="85149" x2="18125" y2="85149"/>
                        <a14:foregroundMark x1="6250" y1="91337" x2="5375" y2="90347"/>
                        <a14:foregroundMark x1="4375" y1="84158" x2="4375" y2="84158"/>
                        <a14:foregroundMark x1="2875" y1="87376" x2="2875" y2="87376"/>
                        <a14:foregroundMark x1="15000" y1="90099" x2="15000" y2="90099"/>
                        <a14:foregroundMark x1="18125" y1="89851" x2="18125" y2="89851"/>
                        <a14:foregroundMark x1="18625" y1="86634" x2="18625" y2="86634"/>
                        <a14:foregroundMark x1="81750" y1="87376" x2="81750" y2="87376"/>
                        <a14:foregroundMark x1="85125" y1="87624" x2="85125" y2="87624"/>
                        <a14:foregroundMark x1="91375" y1="87376" x2="91375" y2="87376"/>
                        <a14:foregroundMark x1="95625" y1="86634" x2="95625" y2="86634"/>
                        <a14:foregroundMark x1="97500" y1="87624" x2="97500" y2="87624"/>
                        <a14:foregroundMark x1="81750" y1="86386" x2="81750" y2="86386"/>
                        <a14:foregroundMark x1="98375" y1="83663" x2="98375" y2="83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32" y="2060848"/>
            <a:ext cx="912576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plantclarity.com/wp-content/uploads/2014/09/eiMdopanT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696871"/>
            <a:ext cx="3138992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620688"/>
            <a:ext cx="1381441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5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m-online.ru/wp-content/uploads/2013/05/%D1%80%D0%B0%D0%B4%D1%83%D0%B3%D0%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75" y1="87624" x2="5375" y2="87624"/>
                        <a14:foregroundMark x1="11625" y1="85644" x2="11625" y2="85644"/>
                        <a14:foregroundMark x1="18125" y1="85149" x2="18125" y2="85149"/>
                        <a14:foregroundMark x1="6250" y1="91337" x2="5375" y2="90347"/>
                        <a14:foregroundMark x1="4375" y1="84158" x2="4375" y2="84158"/>
                        <a14:foregroundMark x1="2875" y1="87376" x2="2875" y2="87376"/>
                        <a14:foregroundMark x1="15000" y1="90099" x2="15000" y2="90099"/>
                        <a14:foregroundMark x1="18125" y1="89851" x2="18125" y2="89851"/>
                        <a14:foregroundMark x1="18625" y1="86634" x2="18625" y2="86634"/>
                        <a14:foregroundMark x1="81750" y1="87376" x2="81750" y2="87376"/>
                        <a14:foregroundMark x1="85125" y1="87624" x2="85125" y2="87624"/>
                        <a14:foregroundMark x1="91375" y1="87376" x2="91375" y2="87376"/>
                        <a14:foregroundMark x1="95625" y1="86634" x2="95625" y2="86634"/>
                        <a14:foregroundMark x1="97500" y1="87624" x2="97500" y2="87624"/>
                        <a14:foregroundMark x1="81750" y1="86386" x2="81750" y2="86386"/>
                        <a14:foregroundMark x1="98375" y1="83663" x2="98375" y2="83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" y="4991473"/>
            <a:ext cx="3157974" cy="17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www.plantclarity.com/wp-content/uploads/2014/09/eiMdopan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675" y="5013176"/>
            <a:ext cx="818585" cy="61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bestwall.com.ua/data/media/14/zima_bwua_13.11.2011_113__1920x12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604" y="620688"/>
            <a:ext cx="5985677" cy="3741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2195736" y="4125491"/>
            <a:ext cx="2376264" cy="1499489"/>
          </a:xfrm>
          <a:prstGeom prst="wedgeEllipseCallout">
            <a:avLst>
              <a:gd name="adj1" fmla="val -46556"/>
              <a:gd name="adj2" fmla="val 5404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17177" y="381975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Подбери краски!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0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m-online.ru/wp-content/uploads/2013/05/%D1%80%D0%B0%D0%B4%D1%83%D0%B3%D0%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75" y1="87624" x2="5375" y2="87624"/>
                        <a14:foregroundMark x1="11625" y1="85644" x2="11625" y2="85644"/>
                        <a14:foregroundMark x1="18125" y1="85149" x2="18125" y2="85149"/>
                        <a14:foregroundMark x1="6250" y1="91337" x2="5375" y2="90347"/>
                        <a14:foregroundMark x1="4375" y1="84158" x2="4375" y2="84158"/>
                        <a14:foregroundMark x1="2875" y1="87376" x2="2875" y2="87376"/>
                        <a14:foregroundMark x1="15000" y1="90099" x2="15000" y2="90099"/>
                        <a14:foregroundMark x1="18125" y1="89851" x2="18125" y2="89851"/>
                        <a14:foregroundMark x1="18625" y1="86634" x2="18625" y2="86634"/>
                        <a14:foregroundMark x1="81750" y1="87376" x2="81750" y2="87376"/>
                        <a14:foregroundMark x1="85125" y1="87624" x2="85125" y2="87624"/>
                        <a14:foregroundMark x1="91375" y1="87376" x2="91375" y2="87376"/>
                        <a14:foregroundMark x1="95625" y1="86634" x2="95625" y2="86634"/>
                        <a14:foregroundMark x1="97500" y1="87624" x2="97500" y2="87624"/>
                        <a14:foregroundMark x1="81750" y1="86386" x2="81750" y2="86386"/>
                        <a14:foregroundMark x1="98375" y1="83663" x2="98375" y2="83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" y="4991473"/>
            <a:ext cx="3157974" cy="17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www.plantclarity.com/wp-content/uploads/2014/09/eiMdopan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675" y="5013176"/>
            <a:ext cx="818585" cy="61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2195736" y="4125491"/>
            <a:ext cx="2376264" cy="1499489"/>
          </a:xfrm>
          <a:prstGeom prst="wedgeEllipseCallout">
            <a:avLst>
              <a:gd name="adj1" fmla="val -46556"/>
              <a:gd name="adj2" fmla="val 5404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17177" y="381975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Подбери краски!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AutoShape 2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 descr="http://www.stihi.ru/pics/2013/03/02/77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2260" y="465138"/>
            <a:ext cx="5184576" cy="366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8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41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m-online.ru/wp-content/uploads/2013/05/%D1%80%D0%B0%D0%B4%D1%83%D0%B3%D0%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75" y1="87624" x2="5375" y2="87624"/>
                        <a14:foregroundMark x1="11625" y1="85644" x2="11625" y2="85644"/>
                        <a14:foregroundMark x1="18125" y1="85149" x2="18125" y2="85149"/>
                        <a14:foregroundMark x1="6250" y1="91337" x2="5375" y2="90347"/>
                        <a14:foregroundMark x1="4375" y1="84158" x2="4375" y2="84158"/>
                        <a14:foregroundMark x1="2875" y1="87376" x2="2875" y2="87376"/>
                        <a14:foregroundMark x1="15000" y1="90099" x2="15000" y2="90099"/>
                        <a14:foregroundMark x1="18125" y1="89851" x2="18125" y2="89851"/>
                        <a14:foregroundMark x1="18625" y1="86634" x2="18625" y2="86634"/>
                        <a14:foregroundMark x1="81750" y1="87376" x2="81750" y2="87376"/>
                        <a14:foregroundMark x1="85125" y1="87624" x2="85125" y2="87624"/>
                        <a14:foregroundMark x1="91375" y1="87376" x2="91375" y2="87376"/>
                        <a14:foregroundMark x1="95625" y1="86634" x2="95625" y2="86634"/>
                        <a14:foregroundMark x1="97500" y1="87624" x2="97500" y2="87624"/>
                        <a14:foregroundMark x1="81750" y1="86386" x2="81750" y2="86386"/>
                        <a14:foregroundMark x1="98375" y1="83663" x2="98375" y2="83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" y="4991473"/>
            <a:ext cx="3157974" cy="17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www.plantclarity.com/wp-content/uploads/2014/09/eiMdopan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675" y="5013176"/>
            <a:ext cx="818585" cy="61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2195736" y="4125491"/>
            <a:ext cx="2376264" cy="1499489"/>
          </a:xfrm>
          <a:prstGeom prst="wedgeEllipseCallout">
            <a:avLst>
              <a:gd name="adj1" fmla="val -46556"/>
              <a:gd name="adj2" fmla="val 5404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17177" y="381975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Подбери краски!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AutoShape 2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168" y="684324"/>
            <a:ext cx="5335143" cy="3456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0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21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m-online.ru/wp-content/uploads/2013/05/%D1%80%D0%B0%D0%B4%D1%83%D0%B3%D0%B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75" y1="87624" x2="5375" y2="87624"/>
                        <a14:foregroundMark x1="11625" y1="85644" x2="11625" y2="85644"/>
                        <a14:foregroundMark x1="18125" y1="85149" x2="18125" y2="85149"/>
                        <a14:foregroundMark x1="6250" y1="91337" x2="5375" y2="90347"/>
                        <a14:foregroundMark x1="4375" y1="84158" x2="4375" y2="84158"/>
                        <a14:foregroundMark x1="2875" y1="87376" x2="2875" y2="87376"/>
                        <a14:foregroundMark x1="15000" y1="90099" x2="15000" y2="90099"/>
                        <a14:foregroundMark x1="18125" y1="89851" x2="18125" y2="89851"/>
                        <a14:foregroundMark x1="18625" y1="86634" x2="18625" y2="86634"/>
                        <a14:foregroundMark x1="81750" y1="87376" x2="81750" y2="87376"/>
                        <a14:foregroundMark x1="85125" y1="87624" x2="85125" y2="87624"/>
                        <a14:foregroundMark x1="91375" y1="87376" x2="91375" y2="87376"/>
                        <a14:foregroundMark x1="95625" y1="86634" x2="95625" y2="86634"/>
                        <a14:foregroundMark x1="97500" y1="87624" x2="97500" y2="87624"/>
                        <a14:foregroundMark x1="81750" y1="86386" x2="81750" y2="86386"/>
                        <a14:foregroundMark x1="98375" y1="83663" x2="98375" y2="83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" y="4991473"/>
            <a:ext cx="3157974" cy="17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www.plantclarity.com/wp-content/uploads/2014/09/eiMdopan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675" y="5013176"/>
            <a:ext cx="818585" cy="611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2195736" y="4125491"/>
            <a:ext cx="2376264" cy="1499489"/>
          </a:xfrm>
          <a:prstGeom prst="wedgeEllipseCallout">
            <a:avLst>
              <a:gd name="adj1" fmla="val -46556"/>
              <a:gd name="adj2" fmla="val 5404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17177" y="381975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Подбери краски!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AutoShape 2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data:image/jpeg;base64,/9j/4AAQSkZJRgABAQAAAQABAAD/2wCEAAkGBxQTEhUUExQWFRUXGBgXFRgVGBwXFhYYFRgYFxQXFxcYHighGB0lHRUXIjEhJSkrLi4vFx8zODMsNyotLisBCgoKDg0OGxAQGywkICQtLCwsNCwsLCw0LCwsLCwsLCwsLCwsLCwsLCwsNC0sLCwsLCwsLCwsLCwsLCwsLCwsLP/AABEIAMUBAAMBIgACEQEDEQH/xAAcAAABBQEBAQAAAAAAAAAAAAAEAQIDBQYABwj/xAA+EAABAgUCBAQDBgQEBwEAAAABAhEAAxIhMQRBBRMiUWFxgZEGMqEjQrHB4fAUUmLRFoKS8QcVJDNDcrLC/8QAGgEAAwEBAQEAAAAAAAAAAAAAAQIDAAQFBv/EADIRAAIBAwMCBAQFBAMAAAAAAAABAgMRIQQSMRNBIlFh8AVxgZEUobHB8TJS0eEVI0L/2gAMAwEAAhEDEQA/AKESoXlQYJUO5UfRXPMsA8qF5UGGVCcuNc1gXlQhlQXy4XlxrgE0GqXLU6SfLY+caQ8XBDjO8ZwS4eERCpRjN3KRquJqNDq0qvtvGi02iSUkhj4R51JWpOC0W+i40tJYm0clXSv/AMl4ahdzRL0YBiHVJ2TYtAEzjYMAzeIuM3e3hE40J9x3Wia34a0YQXKBUzFQGY0M6anvGF0HxDSGOe8N1XxEXsYnLT1JS4HVaCRr50hExNJAPnGI+KtCELFDj/1Uz+kcn4kUIq9fr1Tfmbw7+8dGnoVIyu+CNWtCUbIq5su9xeGcuDKI7lR6iZwsD5cJy4N5UJyoO4AHy47lwbyo7kxtxgMSoIl8NKg6SH7G3tFxwTgKtQpkkAAionb03jXaX4KSn5lhXZg3veOWtq4wxfJ0UqEp5tg87m8FmJyBlne0E6f4cUsFlBxkXj00fDSO8MXwyj5QB3YZjlevk1g6PwsUea6r4eUhL1AncN+BiIcINL3bu35ZjccTkqY0kP5PGbOqWkkKAPmItSr1JrkjUpQiyPTfC6SAVTM4YW+sFaj4VlUimYQRkli/ptDv+aKA+Vx4wBqdYVG1vWMnXk+TN0kuCv1XBylTAhXlAMzTkFiGi1K1d4gWgnMdkJS7nO7diQSoM0GlQpQCyR4iFEqHJlxCTuiqwzWJ+EtOU2d2zVfz7Q6R8EyL1LW/mP7RU6LihQGizRxnuY86XWXdnXF032I9T8CoY0TSFbVAEfS8D6L4PUkkTEhXb9IuJfFRZzFlL4sloR1q1rNjqnTvczer+H0JH/auL2HvaMpq9OAosG8O0enHjSMG3nFXxPg8qcK09KvDB3v4xSjXcX47k6tJSXhMAJUSytMVFhFjqtIUqKVfpCIcYtHfvusHJazyATNGobP5RFy4s1knMEaQKDUpHj4+cBzaWTKKbBNDwWZNDpb1iy/wkoC679xcexvF/wANlqF6aTuNvpFkP6hHBU1U74OyNCFsmIV8ITqXSULO6QWV9Qxinn6NSFFK0lKhsQ0epnUgWCbQHrtHLn2ULjB3Hr2hqetkn4lgWemi14TzcS4dy41+r+Fd5avQ/wB4oZ+jUgkKDR2QrxnwzlnSlHkruXFnwzhiJqSlymY9jkN4iIeVD5RKS4zDTbaw7MWFk8ovFfCMugstQW27EPGdXwtYUUlNwHPl4d40eh421lxbjVyliosCAz7tHH1qtPEsnX06c+DI8G1kyS4SGc5ILW7xrNNxqwcgnwik4lOQqz+Nt+0VaZpScvGlT6ubWZo1Oni5u/8AmrwLreIlozGn4g2Yn1PEQzC8R/DtO1inWTV7kmvlqUbKYbvt5RSamQxasHcRLOnKVEBRHdSpuKyzkqVFLggJOIiMuCyiE5cXREE5cNMuDTLhOXDXAECXC8uCxKhwlxzbjosB8qHBEFcuF5cC4AdJONom08wgmHcuO5cK0mFNo6djvEUqatOFERNTHcuMkrBbdxk6YVC+e8MEgN4xOEQ4AweOAc8kQ4eoh7Q2WlSCDcGDJa23Lw+bOqFxCXlw+BrR5QVoOIjeLD+MGxjOUQ5JI3iU6CfBSNZ9zRL1Stm/KBjql9gC94rE6lfeE5yu8IqDH6yNAiaTFFxmUQrLgwznK7mGEE5ilKk4u5OpUUlYC5UOVJgqiEojp3ELAfLhQmCuXEkuX3jORkgHlQhkxY8oRW8c1xkBLJqKi17AdnOzn8/WdWuqUHN9jKF3YTkx3KgdXHpaVBMxKqiE3DUkqBNiLbD323txLBwQfI+8c9D4lQrPbF2frgZ0miv5cdy4Kl0qekuxY2/vDhLjsjUjJXixHGwHy47lwYZcN5cPuBYE5cIZcGcuEMuNuNYMRIeOVJIicJh1Mct2XsgXlx3LgqiOog7gWBuXHcuCeXC0RtxrA3LjuXBVEJRG3AsD8uO5cE0QvLjbjWBeXHcuCuXHcuNuNtBeXHcuCqIcnTk4jOVgqNwLlwtEWsrh7i5vDJnDVgOA48M+0KqsfMbpyK2iFCIsdPw9S8fUFvdomPBpjOw8nvB6kfMHTZU0R1EFKlEFiGPjCUQ24WwNy4cJcTlDX/3in+I9VMRLeUEkFwSVANuLvvf2iOo1UKMW32CoNk2v1FIUkWNJILVMb0ukXALG+LRitHx6YtTJXU6VsaaRYFQBIFTh9hsIZxdU4IecpYlqt0h6XSGdJIDdyDd1NlxWabTNMAF1UtVWlZJMwoCigMbKYMXLiPB1E56uO6a+S5+/n+X3KpW4LhM0Lasy0qlgsEAlBAdXU5YgOxbBTiBk8cmTJgCFJACmAMy/YMH8Rcny3g6dpeWyJxKkolg1UqPLIUQQkKJAqSguKgMhhmA9Cf4icFJCii70pSmwSWZJDqsxOSQsC7RKpp0m5SV/T+BjV6LWBJSkoV1FRJLhlAPZ8ljge0aCXpkmMjokEzOUEdlyyrKcq+0FPSQVE+N42EsEC8er8N3KLjF+H9H5E5Wvk7+CEKvhwaxh9UcfMx6LcvMKUfICXpwHcxAZcGqR4wwy4pFsm0ECXC8qJgmFpjn3MrYgohaInpjqYO4FiGiHo0xOIkph6VkQrk+wUl3BeXHBEEqvHNB3M21Ef8P4iI6InpjqYyb7gaXYgoiWWhO8PpjqYzyFYGzdOAHBeGyw0SNHUxu1mbvdBMpQPeDUTkARVMYRjEZUyqqF2jVCGL1bHMVIeGk9zA6RuoiynzEqL0g+cAaoyk3JCcm5YWucwJqNeEWuWIBHmHeKX4l4kyWSHfpuaQTc0kt4er+MSlqYQTtLKFeQbX/EaUuGJF0ugEhyAxCseYZr+BikGtKyoJNaSQoKKfNrAvsUuP8Aej1PFJxauXV0rApuoIDFVClE7FBa9mfLwzhmtUVEOU2UQlGxAtdgDuWceXfwdQ6tZXn299v4Co+RopM5JNN8gEKL/LhsKFg7n+XdryanSylhQKaqqUm6WIR1B3e+DjYG2TTSNdKSy6Qk10qIdRB+6bpYPgeEMk66YiYqXL+0UQ5IswLgVB2FhtYE7vbkUakb7G178xkXiuHimlcxRQFFbKPzV5SSliwJUoCxcm8dI0dKEcs1EFSnUWJcMQ7eCLsflNrmItNPDMolSVAAhKbFtwQ4DW3ZgPF7KRIsCFm38zqyMFhbz/GJT1FSXhm/fv6AsV3DpM/mlUxCkAgXQzgOfvu5YORU3q4EX83iBlAJlgzi7O4DPj9+ECzK+o2ZgQR94h/Dxud3MAydSHalQxZqbjcCxIcfmN47KWscG/w8fm+69PeRXHzNZoyopdYAPhjzzBATAHCtSjlhjYPki18P4Wg9Cgbgg+V4+s09VTpxzmxJqzHUiEWEwrR1MVsbcThMLTEtMLTELlLEVMdTEtMOEuNuDtIaY6mCUyD2h4t4QN4VEEojqYNpSe0KZSYHUNsAaIWiDUS22h1R7RuobYBGScsYbTFgFntCKL5EDqMOwAohaYMYdzDXEHeDYC0xwEFW7Qwpjb0bawcpiu4vOShBqUE93ZyN8n38Hi3Ijzv/AIhJVNmollqTZIyXJZyGYYLEmwJJDQtWT2NJXuLbJU6/4gCekdS1Et1OMmzg7kta3tAK/iEKKSm6ku0spAS6qkEkm+4vZm7wTo9FpZK1fxJCiEkrSlJPNcGhAJGGb/Vmzik4jrdNMCXlspwhKkgVLSMk0hKajUb4BuXT0nxvwkIO+7PoEnRx2lwsyyHdDpCkAP8ALLqLkP8AzYJ3DCK5E+WFkzCukWBSgJyXC22KSflLmwG8TcJmadQ+0FCRUnIKVFiElZKSQSCq4Bpoiq1nLAVRWSQ5DBCAcKsclhZIpsvHSxvSpJRwOW6de1FK6gUvSpNQTWAynLM3SqnuBa5YzTa9dk1pJIDlTVJqDukk3wN2JH3bxn+HqJUhKV7/AGhClJCKlJCbp7i1IDtVFppdWKl8hkoUor6z9mLMVAJS4Jpq6qWJOIhVpRUG+4TQJmLQHVMcFQOFEF3URSgMpwcHdOzvHDjlJBQA+CHULuzAU9J33wRe8Q8O4jLUEomKqKbVJsCFOQASXDN6FQu7Mut1Y+zXUCFBsZbqSFKAFLtkkG9nYx5XRvKzj+wrRc6bWKIuHdmAa9QJLe2Cd4kKElQKBkk2cEbvbs4HjAclUsJSZaqumopcnGGKnKin3tteGI4iKwhKnD3pUQpJUWpbILDf9RyqMk24qxiy0kwgPRT/ACPhzsSS3f6GLjhqZgV1ily9iCLG47kk3ft4ZyWo4uhGesOMkliWCcmzX7eLwTJ44KCAUp+YAlXZgS4UbP6XEd2lrypNNxdvmZ8G8Sp4eBGY4brrpStSpdQcKUfmGUsDtdRc9x6aLTBbkKZhggM4yN/T0j6nTazrLj5+jJOFizaFaEhYcoLTCgtDYeloVhQ9M0wtZhUpS0JQNjC4HGKDwhEOJaFC4IuBrmEcw9xHBoxhjmFCodaHBu0YORpm+EcZj5ESlKYaqWNjAwbJHaEaHtDTDIDGER5x8aahUvUVpADpUhK3TUqpgoGoYAJHgDviPQdbNCUKJCjY2QHUbGyR3zHnvFOEnqnzkVSxUQP5VhSKRv0BNYqKmVazmJ1k5KyFRmFSpKkElNU1QvUvq6XukpJpLdIw7C5N47iPA5AXLShJWv8A8iVzkgSw5LUjqNnsBj6j6GTNMxJCVgUFa1fK5UzLuWpTYZpHULAKI9C4FP0U5a5culU4IStTJ6ipIuoizl1vSzA4wY82nTnna/vcNzODQLmyUylICUJdKStCGQhKy3LUlVTU0stQLgfLcCKb4h+HvkUkpSSCkgVATAkJSAxpCCACeouT3Yk3HxLMSha0IeVRSV2dfVcBNIfBANVqiwyHn02qlKlpSShSlWAmJ+ahj1E+am7XMc1apqKUryd+Q3MdK1A5s1clFH2YJCQEgoFlEBgUr+zJf5SXexEAcU1lRCZYARZJQAACU0pJURmpT7n5RfELx3XBCptAWJak0gApKU0kgUkC6Dd0kAgk3vEHC9DMFI5YUgkBb2RliKiwTd+9yLGO9yUoKUv2DYL0+gT0FS5ctChWylEKVemzBxgkjJp8S2tmadCZYlTJiFJKKiHBqCSFEpTg2KLn+k5uRdbrgmlPLS6KmcqUhNHSKa7pFJH3RYl7F4Bl8XMzqUsIKSaQlLqWFApVk2Ttcm0eZVlOrZ2sl7XmByLtXDpU0JpnO3SKTLKWAqAUhLh3ci/3iNrQcS4EqsKlzEJW1wQq6gAEmli5wLWPqXZpuISikhMsIRVsCDWR0sXAD0tdhs14j4txBXJSuWtwklSkgs6DaoADAe9wxJF9uf8A7N6Sx2ykC/Yq16BTqlkMp3HT1JpOSh7Esw9TZrWY4esJrKuY1RW7OQ4ukYUOoHD5uSGL9Hq1TiJVz3JS4SF9RBSrI6SGy2Gu1ukKlApUHRUFMC4AUL/MmoNT4YGcjqi2k96NbFiDgaVJCQF1S8Mp0qSSxwBYhxvvnYbjhnEJix1JBIsQnIuzk/LfwOBFXwSVKlzFKQHC1OUmqruCHtk287PGr09DdDN4W72I23jv0dBxlujP6IDwKNSn+Ye8d/GI/mEYBM9Xc+5iROtWPvH3f8Y9Deg2N1/HI7/Qx38cjv8ASMWjiUz+YW2IF29IJl8WNqkBu6bfQwd8TWZrBrkd/oYll6hJwRGblcSlHuPO35xMrVg4AP8AmH5QVZmuzRVRzxmpmvpSSWAAJPoHP0ERr4ukOCsBme/82PP0jNpcs12ap4UJeMij4hFVImeu2Hd/Q+0FDjzMOYk+v5wvUg+GjGloMOEk9ozafiZAZ1i7/Rn/ABEL/ipBHzDubGB1IPhoJpDIV2hlJijHxE9klL/+z+H5wiuML/mH0hka5fR0UI42oZpP784kHHhuPr+kEDaLloF13DZcxPU6QlKmawTUOpYDfMz3/qPeAf8Ano7D1P6Qg44SWFP78YLQLo8s4/x9Sp38RLmhMtFtIkyyElAIRMACk0ggUG4yprgADGzdaaiULKS4UVIdId3B6b5Yg2ZyGEb3414nNmzVSQqWhDBAEulNl1J6yfuqKgfvNTjeM3K4QhMtQKnSFFrATFUXqa9gVJBBe9mdo4aj28gYBpNQpSq9RMVMJf51EkuTdZPUbJZi9ji8QzOJF2ScPSo2U2cg+Ix28Xgqbw5BHUVqoS32QKk1m3UQkuHSQSDUQAQLRVolGokp6UllYtUCUAEkkhg9u2d4m6a/qka3mFaKfJYc6pajcJIdJOVA3vfJdu4jSSeJyEFgtpYSDfFQU5Cd1Egs92YM4jITtXZKUkjJt09iQliSnA3NzE/CZCZyixKbEoAIUHJZlksQGNO91DzidampRu7pDrKL9PFZaqqEOgJBUCftKzUlQBHzkEo6tnAbaB+P66WqUFUqQqrrSVVJDZIJBezWcAdiXgnjGgKUImCSt7JMxZFF6Uh5csC5quSwBDgEPFBIR1pFZZJKUEtsxKmOQ5fO7ecaVKEvGu3qFQLTgy5q1G4JYk7XLAq6WJIYn/K1WDFnM4PNFZWmoKUFJSVA3IchNPzAAKcXLBy5gfRyJv2akhypNQLJSQWYsCXLAW7kgsbxqZUuYtKy604Ulsum7il6g9gAB8rRzaisoO6sDBDwIrlpA6QbBk2d1Gpqjkb2v9YejiksgyqlgPUahSlKlABkqqYAEKAAPd/FAihbKAqLgXNQFl4JLeWXGYBnahKitUtfS9IUCqipL112ZQuB2Ecynubt39+vtBimy4VPImNU5pBbsxHa4NyLgY9YMm6pQqNRBy77He35xn9JNCSEqTfDizC5BGUu5F9wmJtVLWFsE1S7vYlifmc92c588h49O7smCJYrkM7Fx3bbxAMMloqLA/2g1OoMwkUoJYg1djclxcE3v3gXXoKHSHJHzdQUWNum3bvH0VTUqEfUYkOlIDi48O/9on06CoORk2xbMN08wzCQ5Smm7MGLOLb/AKQs7VhHQkO+Lt337ufR48uprKkmjAmsIlnq7ta4758oEm6xmIGXd/AWvjP4GLaagTUkKLNd0h7C9oq5mkRLIqc4YnpQLWcA+XfPpFl8Rk0BtJFfM1KlKSk/KAXuwJIY+Ox/1Qp05IyzuC7Emmw9P0ix1GjTMCSlXKcM4NQ/zpfHTmKJM1ctYQv5kkhkjpcBwHwXBJGNonGv1eHkCaYTpkXdyCCH8y9vd4kk6UqqJVQLoq7kBgWPixPpBap6CUJUi/hYgnL+u5e8SJ0gJDuU5IA6T7f+x33PaJut9DXKadUhxUU5F8F+oEdwX+h8IMmSwwUhRLdJDGxIsTfuBF1ykPWEOCKRe48L4sREKOGpdQliYDZ8Uhw7As1x+UK9Qn2NwUy9ayQsEqBx54YN4sYsJUxY+viOzP8AvERTNEJaaVFdlMKrCpybFvA4Bh1vuqFwAXLs+AwxaH639ou7zC0cQVlqh6A+G37aCNNrEra5BOx/vFetVJqqBAHX2OU5w98RDrZv2iQkEJwVEWqa4B3AAf1PYx1UtbUXqNi1zRydNV+pA/tFDxT4glylzJYcTE4KvkN0gkF/E+0DajiXLNBQllMQVE0qc3sHAZxnH4ZPjGsXNKgqSl3dwFVsHfxpYDAYNF1ralR4Vl9CbfkSca4yFq5iEitbhRNWPlCQklvlNy2b2dhIqQmbJM4zxzXCeSEhJKnS4AKqikNljfAtfPIXUflcB8OGAzd7eveFnT0pLI2cVAGo1C5fsz+8Vu28mi7h83UB1GzMagSetRBCXSXdgQG8IhkLBUVZP3qi9VY6rEuSXIfYl4r+dUwYYAFmsBu2fWIlzyVAvhgNgGbtjEZwvge3YsRwoqIIaks9HVl2an/azveBJupmI5ktMxXLS4Sl7sopYuBYi3oCPMxCCoBSehnC1WBxYuBc9gLuReKlquYWwl2v4DOe5ztGhn+oMTW8L4vykdafsiEJVsxZyUpSWLMzgPa5D3pJuqSuYpSppKVFzzR1A2HVSC5tsGtiBeIzwlQCC5SxBdxa6c5s3bs0RIkEqAyclXcm5/HfMCFKMby8x+EbPg/EudL6gUhRIShJKVLDguCC4IGxfIYh2izRrVSiShSrgHrYpBIBY2Ba9rdoxchKz96YQGdjTcXpSQxAySz49rbSKCS5UlJpAAJGOlmsxwFM72Y7tw1aEbv9BXY0+tMqaeaAlU0AFFXVQXDlIumoM4LEhiO5gRcpRQUmqtSQUpupTja5pAdNrWh3DJ6SGdIfps6k+ZqNQcg3HtBnIEtaCxSkiqu5SzdRqN2+axU/pHHucPDnHH+A7sFXw9BKkFwFFwFXBIS/Wh73N2uxLbmL2TrSpRq6Qr5QSPvBVGC27XOQR2jOzphUlQ5n2aglJKkoXSonATueoF33MGyeHIEshCq0gMOrqdqcCyaitQJFsHGKTpqTvLn37sFI1+q1xSikNVgkMb5bb9+UU2nnFYC3c1gKbsGq8sfjFKsKU04FXLWctkBVIc9s3t+MGcC1CUmmouTjuC9yCWN3xe/jdXCybA2y4lzOogPSTdRZ/m7t2IA8ogrBKmNwWcC11WfwNh7wszU0gpW4AIpsGfNndg/b1gTTomLmVBygUKY/eKSPf5n9RCRjfkaMblzpelJN3bfJ22z+sTllgmkE4ci9z4QFppjJKQxKCUqG43Pm7fWD1S+lkhirAwxHiP3eISwxWikMmYCUkosekFTWw49O/eB+OS6kS5hspC2IBYspO4wSCl+1jtFenWcucBPIC1iql6wlgzOR0Gynp7G5a1/p54nS1Jep3tb5gDY58w3b0i8k6clL36kE7SKzQpNQqwLWYF3DdOw9YvtOhIK01EggipRsxDAge8ZzSs4Wi6VJZuosRVcA3J2IA7wSjWFMoqWAlJYIuwd7u90/sWMPs3SZWlZtkytd0hIVaoPcFi7uewH5+EWek1xpKsfmzXHf83jHjV0/11KqBcZGbnu9otNLqC1DmoXJsGChe5s4fxzFJ0ihotPME1JSsG4IPd8WIuD/AGjF6yQtE6Y6OZKCnQoXVYfKpwKsAOMG8arhEzoJN3uCoMWv2F4844vxKcnVzuu6TcuzAMQQHJa+2QT3hqFNuTS8idWOC/QrlCo1gEJZCi5BcM5ApTYIva9nBgSfrwqVUFUlZKLsSD8wdjguNrPFDO1ylFC0k5IFyGYAv03Gxe2Ii1xSpKaSoKP3bEOeknJIUSkWPZ946o6fi5FotZy1Twgy7BI6qqEqUxS9BsSbvf6m0EolyEJMycecVf8AbI+WzApWDYnNgSC27xVcKmEpmByXDrlIHXMSX6gsuzdmw2TBk/iEtKQiZKRy1BnV86UhNqVJ6nBLpDAO92vGlF32r8jehWKnpSFKKRUSWItnqJABYbNZmJ8BAUiWFmpRpS7bkeVsnMT6iXUEioHLq3CQSEunKQxTbt6xFNU4ABskN2fxxfb2EdCXkZDaU3IJpchIN7bYwbjHeB0C4KSH8m8j++0P1C7AbfjntEIWQCO+e37zFEikbsK5pAbbYeIZz6XvAesnt1JtcpPcuL+HeHLDXJ9Mv+2ECTQCWFv7w0IrkeKyWnC+EqnAzlJKJIcOL1KS3Slzc3DnFy3aLLT8NQGKizseq5ADkBTs1mLjAIO9o5erUiXKQkimlJIZhUzZfN7mCNMtS2SwK7EOHJJu17WsfeOWpOfN8CVJ5wTTtMQXSCCDem6QT8rFy7im5P3t94Z+lIpBIpKQUlPyVXcZ8T6jbYr+IKLpqDAhx3AZ7ts31xHcP4nKpVLmoAqSQlaXDO5YhyGBAZg987xFOaV0riK5DoZ5lUlSElCrlw98gYwLFrd/PZcD1QXLYdSkuUgOo0pBADAmwHi92fvl+IypKpwQFAhKEqBcLK8j+UPYJzv3zFtwumXSUuWdRAJKTSpnCFfMAwwd945dTFThfuNlMOQOYwpI/pOyhcBsfduNqjcXgfXcIm8wzETCHFklTcvCU2Pd+7tUz2Z07jTgKDB6gAGBLAWJSBv+O+YgRxBkpCxSDY0gNSskO2dzfxGxia3rNvTzH3g/DFpSyAAWckkkdLhx22VE0xISt0qBuwp2a4pJxvAIyAAEh1Ah3cpSHJxY1O3iYkQvqLALL73YEgP4ZGI6Zx7jtF4dTULskpS4YHqZ2Bf9TaDNCKPkYE1VG9gEEhmNxv43ivqSUGp3OGuABcX/AEgjSaisKD4D2e5Ax9T9Ygo9ikEWGhRl8kucnum+5+U+0Xc4gB2akM+xwGxFZw/cFTlTlxd8AN4YgviU5IkLcVMkqIP9IcFjbLdo4qmZJAawYb4jRL5yaZ1MxBKaiQwUq4QUuybPf+pLgi8G/DmpWWZQPUkZJUKiXCigM/o+PGMVM4odTNUoJKyUJBCZVaVFOwQASndr/wBo3/wfwFTpmKlzEkAWVLMkk3uXAG4AA/lEehqYqlRtPmxyuEmw+b8BSVKUpc6cylE0BSUIAJJpASAWD5z4xW674ZlJJo1TMGCVFCj3AqYqOH9I2EzSI3FzuVAq87gwLN4bKUlq1ncgqI/+SB+UebS1tVPMnb5I6LW4PLp0xUqY1SVlBJBcLSVMqk1M1nZreVostPqQp1KKDkWLqICgcdrNiNqOB6YD/tpPeo1B9rEntBWn4bJt0I9Ei30julr4W4YsbmeOtWJZ5cpZZILJSVA1JLJHjdLiPPJ/C9Uuv/pJwUpRUWlKPzF6U26U/wCq/aPaFSKbAN5EWPlD+WTYAuezuPG+PaEp/EVTu4x5DK7PEEcN1aBTyJ4vUwlTCMeAzj9iItXpZqEEmVMF3K1ImBsWJUBu3r6R7enhSs/xGoSBYisp/wDlhA2u+HJK0kLn6ovZhOmt7VflFl8XjfK+1wODZ4UAt2CVVbsLjxJyImna8rCUk2Bc+blyB4/l4x6wv/hroiXJ1N/u15bGUvv3hdX/AMO+Hy5ZVyZ5Ix9o5NnYCtvH0jo/5fTNrD+3+wqkeT8+p3v2e+5fyy/rHTJhF9r3Hb9vG3T8NyQtladQSzuVEkA/LUxt5i1hFvpeE6YghKEBQx99NjZKnsxDCp7N2y0tdSjlJv7GVA8y06wDUbpw31s2Dj3MKqStRZCFnYMk3byzG51PB0hZmFJQhLlAYP5WLHIY2yPBtxwTg/2aekS1hICuxP3rPg2bwbMRr/E4Uo7rfmHo3PFNVwHV0kmRNCUpK1FSaQlKN3U1maAuLcMmyFIE1NNaSoOQXCVKScEtdJj6O4nokzZKpRCOpJTZTMlvBuzNHl//ABp0iVS9FPlsygsEbisJmI88L9oXQ/FuvUjBxtdv9Lr9B+ltRXSPgnVrAWhFSFNSXS5BYAqGwuLeBxBkv4I1irpAta5YWAFDjJyNgGbuBrfhHj2n1OgpCymalJQtKr0qCSxvZSdwffBgjUfEMiXJRQhc1ZC6UhQ6WBIqc2GB5m4y3NV12oVRwUcp24/2CVKHJktR8Oa5EvlrlSVocfPMSLs2StJSQXDjIPvXyfgrWhVRlyv6RzEFs+JfP0i2T8XamWoVSEG68JV1oKhQ7EsUip27jxi/Tx+cQD/DJ8TZ2c7bhmv3eC9RqqaxGOff9xNSh7/gxKPg/WBV0yhm1QZiwULJwbW8IK0fwdqgsqNF2ws1DuxZwX/YjbDVzjmWgbgOWLtsG8oVWp1DpoTJbfL3Zh7n2B3zKWvrvHh9/U3hMP8A4S1twVSRakA1NffGYj/wHrlu89Dn5i6nLYckft49B/ipxuqgHwT2u7nd4jOrWC5UbAgYw4LXGfXeAtdqFxt9/Qy2Lv8AkebaZIcbGoZxdg/fY7RYcoE2KnKvmbcqLsG3YW8zEnDpRJT0/elEOLGssL43x+EXWj4VUFE2fqJTdXSFtYZeoew7x6s7JFFDBTLStQITmxz4kW8s+8W+h0/R1qYirG7gjOz1HFi7QVL4WJa5gU4EvkuCbkzayrB7JbI3g4rlpAVUGMwWyaZyzQR/KQFgP5RFNNeF+XHqrlIxsQaRaXsFFjs9myA+3nF1KlJINdJGCFCsEezf7xZcN00oISGvSNm9GFonJTYMPBw7jw/SPAr6q82op4NtKtSmS0sN2YUp/wBIeIVS5hN1P6MPYmL0KA29sewMJLWk+bPt+Uc61LWVEzp35ZR/wa1YHbF/qMQ9OgVe31x7mLdUxOSBbNRdhuYZL1yaagAEs9mx3DZg/iqj4QOnHzK5HD1Nj2uPpBA0BYAv+9r2zHazjSEAEqd3FKTUah923kRFfxL4lShiUrpYElrXsA4GXDWgp16nCNaCLZHDyBc+1vwN4eeHpDXx3J8ziMnK+MFrS8qSVVfKLi7OATs7nLYMCT/ibWkApkBF0gv2vUXby/3dmWl1LeWl82kHdDyN1yUtnHYf3hpA3BLFuoDf2jD0cRWoPN5aSAcZfN1XsD2/KJEcPmt/1M5ayp3pJCU2wL5chjZrwfwrSzNfTJup6GtXrUIJ6kgs4TUBtDFaqVMYVp7/ADX/AHeM0v4Y04NZqJakOXIDAEbkEu5Jy52yTpODy0FpYYJZIBBJDBiL+FIbIaM6MIq6bv8AK37g3hE/TyTgoJJyOncsWGfMsYg0vDQCFomXDh0pMslN7Ekmv1yRnMWQlAHv4NfZ8eO0Dzg5LKuSyUu3m+bv+BgRqS4T9/YLn6Amr4elZChZ35owlQYpJAwD1P4EC5DvbJmpSE+AB7O1yQPEv7wFKBLAZDMRgv3fNr77dokoAycfl3/t4QZvdZNi72+xPO4mGICRcEOfENhn8NsRmuOaBOqRKQsBKJTUACzJTTfwYt47xblP3j5/v6/WEmaawy/ZnNgbkn3Z4pRapO8eSbqTZRDgEpZJU63NRBakrCQiulrGm3tFnLkoDUpFV8tvuPWCZMsAf5SfUX22sPpmH81L3FxucvcC+2fpFKleU+W2I7vLI0ylKuQBhw3v6/pDgkC7bdj/AGiVSKmsR3a4Nyd/L9s8MlOgsX9PC9vrEN7fcOxEZfBNtt282Lje0SctNIuw8bY2c37fsXby2UHarFQ9C/6+UO1MuplAXLVWdjfF7jxgXDYgXjL5O2zneJJMhChUTa7hh2dwTCS0XB9LYIt3a9/pD0zFOzEAH1sd23BMNJMC9Ss0WgZMuXUOlr0i4QwZn3KQffvBnCeHKUsvMP8A43ZIDhPQAf8AQn2jo6PTVST5LxbdiWZw9IK1XJsTWSoqYEJdzcAEsMXMMS4YAgOTekO6S7v6R0dEp+QsnZhEyUt6uYXpfGGO17QkiQ6VKe4O9/uk7x0dHPHl/UFsoH0pWo01qSkqNh6HPqYMmaKkKBWohIG7FyAPyxHR0RqzfUsCKurkg0o5JcqNVyHLbm43gZMsTAxcDDPkhrnv5R0dCqTs3fgZ8k6kpd6Rk5za5Lhrnxhp1DkikBrg+RLWjo6Fj4nkEm0IiYyVEAJCdkhnDsxMMGoJ2GHPjge8dHR1bI7XgTc8A6Z+FNcuL3te0EaYApuA7sDg9y7Zz9I6OjRS3W98guE6qSymH3Rf+piM3gWVJptYuHNmHU+L2846OiNST3ND2RPJAZLDOPB2bzaGTgLsGuPxI/8Aw7eMdHRNchZ02WxN8P7AP+UDSQ4e/wApUztsDt+7R0dFI/0k3yNWq4BuxAfGbfiXaOlLJBUT8z27XAjo6Gf+CcWSzUgWDg4d3x3B8vrD1qLN4E28n/FvaOjoRdinmDiaaz4G3n3+sKqY9v1wSN/WEjortRNtk0u9Q9bAA3D/AJfjDOcwAYX/ALf7R0dCRVxrigXJDBiRjwu/tDpa6gVEfzJtbc3+ghY6F5GP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632" y="331940"/>
            <a:ext cx="5703329" cy="3812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086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160"/>
            <a:ext cx="9144000" cy="684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473B-7BC3-497F-8599-468A0F595C08}" type="slidenum">
              <a:rPr lang="ru-RU" smtClean="0">
                <a:solidFill>
                  <a:schemeClr val="tx1"/>
                </a:solidFill>
              </a:rPr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6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32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«В гостях у Радужки»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у Радужки»</dc:title>
  <dc:creator>User</dc:creator>
  <cp:lastModifiedBy>User</cp:lastModifiedBy>
  <cp:revision>17</cp:revision>
  <dcterms:created xsi:type="dcterms:W3CDTF">2015-01-07T19:38:04Z</dcterms:created>
  <dcterms:modified xsi:type="dcterms:W3CDTF">2015-01-19T17:48:13Z</dcterms:modified>
</cp:coreProperties>
</file>