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67" d="100"/>
          <a:sy n="67" d="100"/>
        </p:scale>
        <p:origin x="-3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EF893-6248-4301-BF01-782B00648564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1D4A8-4CD1-4489-92C3-E3B6B15E0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9832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1D4A8-4CD1-4489-92C3-E3B6B15E0D0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7531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41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154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372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5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140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529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857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99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946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9685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54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473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209295"/>
            <a:ext cx="3672408" cy="227680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183143" y="1268760"/>
            <a:ext cx="38298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п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роект по немецкому языку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п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одготовила ученица 6 «А» класса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с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редней школы №2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им. А.С. Пушкина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04433" y="5535087"/>
            <a:ext cx="36166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Кожевникова Виктория</a:t>
            </a:r>
            <a:endParaRPr lang="ru-RU" sz="2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59754" y="332656"/>
            <a:ext cx="3632726" cy="8309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err="1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Meine</a:t>
            </a:r>
            <a:r>
              <a:rPr lang="ru-RU" sz="4800" b="1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Schule</a:t>
            </a:r>
            <a:endParaRPr lang="ru-RU" sz="4800" b="1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28184" y="3068961"/>
            <a:ext cx="1962860" cy="244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55026" y="2713914"/>
            <a:ext cx="30283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</a:rPr>
              <a:t>руководитель проекта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82463" y="5677069"/>
            <a:ext cx="277351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Макоева</a:t>
            </a:r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algn="ctr"/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Елена Борисовна</a:t>
            </a:r>
            <a:endParaRPr lang="ru-RU" sz="2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76302" y="3175579"/>
            <a:ext cx="1785839" cy="2501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Картинки Записи в рубрике Картинки Дневник tichomolowa : Бло…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7990"/>
            <a:ext cx="3960440" cy="2298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9809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1043587"/>
            <a:ext cx="3363838" cy="4191547"/>
          </a:xfrm>
          <a:prstGeom prst="roundRect">
            <a:avLst>
              <a:gd name="adj" fmla="val 8745"/>
            </a:avLst>
          </a:prstGeom>
          <a:solidFill>
            <a:srgbClr val="FFFFFF"/>
          </a:solidFill>
          <a:ln w="28575" cap="sq">
            <a:solidFill>
              <a:srgbClr val="00206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411168"/>
            <a:ext cx="4608512" cy="345638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72000" y="857232"/>
            <a:ext cx="4638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Das 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. </a:t>
            </a:r>
            <a:r>
              <a:rPr lang="en-US" dirty="0" err="1" smtClean="0"/>
              <a:t>Diie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 gross und </a:t>
            </a:r>
          </a:p>
          <a:p>
            <a:r>
              <a:rPr lang="en-US" dirty="0" smtClean="0"/>
              <a:t>hell.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6000768"/>
            <a:ext cx="4201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 </a:t>
            </a:r>
            <a:r>
              <a:rPr lang="en-US" dirty="0" err="1" smtClean="0"/>
              <a:t>heisse</a:t>
            </a:r>
            <a:r>
              <a:rPr lang="en-US" dirty="0" smtClean="0"/>
              <a:t> </a:t>
            </a:r>
            <a:r>
              <a:rPr lang="en-US" dirty="0" err="1" smtClean="0"/>
              <a:t>Vika</a:t>
            </a:r>
            <a:r>
              <a:rPr lang="en-US" dirty="0" smtClean="0"/>
              <a:t>. </a:t>
            </a:r>
            <a:r>
              <a:rPr lang="en-US" dirty="0" err="1" smtClean="0"/>
              <a:t>Ich</a:t>
            </a:r>
            <a:r>
              <a:rPr lang="en-US" dirty="0" smtClean="0"/>
              <a:t>  </a:t>
            </a:r>
            <a:r>
              <a:rPr lang="en-US" dirty="0" err="1" smtClean="0"/>
              <a:t>lerne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Klasse</a:t>
            </a:r>
            <a:r>
              <a:rPr lang="en-US" dirty="0" smtClean="0"/>
              <a:t> 6 a.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129968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76250" y="764704"/>
            <a:ext cx="2376264" cy="4557885"/>
          </a:xfrm>
          <a:prstGeom prst="rect">
            <a:avLst/>
          </a:prstGeom>
          <a:ln w="127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3312367" cy="24842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298406" y="3709765"/>
            <a:ext cx="3225922" cy="2197820"/>
          </a:xfrm>
          <a:prstGeom prst="rect">
            <a:avLst/>
          </a:prstGeom>
        </p:spPr>
      </p:pic>
      <p:pic>
        <p:nvPicPr>
          <p:cNvPr id="3078" name="Picture 6" descr="Золото Рождества - золотой рождественский декор на прозрачном фоне &quot; Art in Focus - Фото и Графика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40" r="3117" b="7509"/>
          <a:stretch/>
        </p:blipFill>
        <p:spPr bwMode="auto">
          <a:xfrm>
            <a:off x="3779912" y="3000373"/>
            <a:ext cx="5079238" cy="38576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76250" y="764704"/>
            <a:ext cx="2376263" cy="4532662"/>
          </a:xfrm>
          <a:prstGeom prst="rect">
            <a:avLst/>
          </a:prstGeom>
          <a:ln w="12700" cap="sq">
            <a:solidFill>
              <a:srgbClr val="FFFF00"/>
            </a:solidFill>
            <a:prstDash val="solid"/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Золото Рождества - золотой рождественский декор на прозрачном фоне &quot; Art in Focus - Фото и Графика.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10412"/>
            <a:ext cx="2193702" cy="2281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76571" y="260648"/>
            <a:ext cx="2920609" cy="2998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71472" y="428604"/>
            <a:ext cx="264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Schule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 </a:t>
            </a:r>
            <a:r>
              <a:rPr lang="en-US" dirty="0" err="1" smtClean="0"/>
              <a:t>mein</a:t>
            </a:r>
            <a:r>
              <a:rPr lang="en-US" dirty="0" smtClean="0"/>
              <a:t>  </a:t>
            </a:r>
            <a:r>
              <a:rPr lang="en-US" dirty="0" err="1" smtClean="0"/>
              <a:t>Haus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6143644"/>
            <a:ext cx="285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erste</a:t>
            </a:r>
            <a:r>
              <a:rPr lang="en-US" dirty="0" smtClean="0"/>
              <a:t> </a:t>
            </a:r>
            <a:r>
              <a:rPr lang="en-US" dirty="0" err="1" smtClean="0"/>
              <a:t>Lehrerin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3108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Новости на radeant.com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uld3.mycdn.me/image?id=588753671986&amp;bid=596466259250&amp;t=3&amp;plc=WEB&amp;tkn=rs0SaTOVwTPE3y07vxXxV849q4w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73410" y="1124744"/>
            <a:ext cx="3642806" cy="4232884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7290" y="642918"/>
            <a:ext cx="5672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Mutter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Lehrerin</a:t>
            </a:r>
            <a:r>
              <a:rPr lang="en-US" dirty="0" smtClean="0"/>
              <a:t>.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lernt</a:t>
            </a:r>
            <a:r>
              <a:rPr lang="en-US" dirty="0" smtClean="0"/>
              <a:t> in </a:t>
            </a:r>
            <a:r>
              <a:rPr lang="en-US" dirty="0" err="1" smtClean="0"/>
              <a:t>meiner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3971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632" y="382486"/>
            <a:ext cx="2160240" cy="2830190"/>
          </a:xfrm>
          <a:prstGeom prst="rect">
            <a:avLst/>
          </a:prstGeom>
          <a:ln w="28575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10187" y="1384948"/>
            <a:ext cx="4327509" cy="3570973"/>
          </a:xfrm>
          <a:prstGeom prst="rect">
            <a:avLst/>
          </a:prstGeom>
          <a:ln w="28575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28704" y="3810382"/>
            <a:ext cx="3051208" cy="2589196"/>
          </a:xfrm>
          <a:prstGeom prst="rect">
            <a:avLst/>
          </a:prstGeom>
          <a:ln w="28575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124" name="Picture 4" descr="творчество Записи с меткой творчество Дневник Фантом53 :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95" y="2065220"/>
            <a:ext cx="4326132" cy="2133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творчество Записи с меткой творчество Дневник Фантом53 :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535" y="166163"/>
            <a:ext cx="6065229" cy="3262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71934" y="642918"/>
            <a:ext cx="4540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Oma</a:t>
            </a:r>
            <a:r>
              <a:rPr lang="en-US" dirty="0" smtClean="0"/>
              <a:t> 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Bibliothekarin</a:t>
            </a:r>
            <a:r>
              <a:rPr lang="en-US" dirty="0" smtClean="0"/>
              <a:t>.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arbeitet</a:t>
            </a:r>
            <a:r>
              <a:rPr lang="en-US" dirty="0" smtClean="0"/>
              <a:t>  in  </a:t>
            </a:r>
          </a:p>
          <a:p>
            <a:r>
              <a:rPr lang="en-US" dirty="0" err="1" smtClean="0"/>
              <a:t>meiner</a:t>
            </a:r>
            <a:r>
              <a:rPr lang="en-US" dirty="0" smtClean="0"/>
              <a:t>  </a:t>
            </a:r>
            <a:r>
              <a:rPr lang="en-US" dirty="0" err="1" smtClean="0"/>
              <a:t>Schule</a:t>
            </a:r>
            <a:r>
              <a:rPr lang="en-US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405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Анимация на прозрачном фоне - анимационные картинки - - Графика и Дизайн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567"/>
            <a:ext cx="8912004" cy="662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Германия (берлин). В программе: Основы немецкого языка Устна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904400" cy="2928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Берлин - Германия - Страновед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34176"/>
            <a:ext cx="3904400" cy="2928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91680" y="1988840"/>
            <a:ext cx="215910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785794"/>
            <a:ext cx="3885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Deutschlehrerin</a:t>
            </a:r>
            <a:r>
              <a:rPr lang="en-US" dirty="0" smtClean="0"/>
              <a:t>.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ltrne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gern</a:t>
            </a:r>
            <a:r>
              <a:rPr lang="en-US" dirty="0" smtClean="0"/>
              <a:t> Deutsch.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303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Новость &quot;Фоны на прозрачной основе&quot;, сообщество &quot;Состояние души&quot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751"/>
            <a:ext cx="6243737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Новость &quot;Фоны на прозрачной основе&quot;, сообщество &quot;Состояние души&quot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405" y="188640"/>
            <a:ext cx="6243737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58" y="3645024"/>
            <a:ext cx="4038110" cy="3028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0777"/>
            <a:ext cx="4038110" cy="3028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128600" y="332656"/>
            <a:ext cx="2627697" cy="31005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43636" y="714356"/>
            <a:ext cx="236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 </a:t>
            </a:r>
            <a:r>
              <a:rPr lang="en-US" dirty="0" err="1" smtClean="0"/>
              <a:t>tragt</a:t>
            </a:r>
            <a:r>
              <a:rPr lang="en-US" dirty="0" smtClean="0"/>
              <a:t> den</a:t>
            </a:r>
          </a:p>
          <a:p>
            <a:r>
              <a:rPr lang="en-US" dirty="0" err="1" smtClean="0"/>
              <a:t>Namen</a:t>
            </a:r>
            <a:r>
              <a:rPr lang="en-US" dirty="0" smtClean="0"/>
              <a:t>  A.S. </a:t>
            </a:r>
            <a:r>
              <a:rPr lang="en-US" dirty="0" err="1" smtClean="0"/>
              <a:t>Puschkin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357950" y="1785926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Klassen</a:t>
            </a:r>
            <a:r>
              <a:rPr lang="en-US" dirty="0" smtClean="0"/>
              <a:t>-</a:t>
            </a:r>
          </a:p>
          <a:p>
            <a:r>
              <a:rPr lang="en-US" dirty="0" err="1" smtClean="0"/>
              <a:t>zimmer</a:t>
            </a:r>
            <a:r>
              <a:rPr lang="en-US" dirty="0" smtClean="0"/>
              <a:t>-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6999746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рум российского фан-клуба биатлона &quot; Рюмочная &quot;Сезон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225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61329"/>
            <a:ext cx="3955010" cy="3456384"/>
          </a:xfrm>
          <a:prstGeom prst="roundRect">
            <a:avLst>
              <a:gd name="adj" fmla="val 7012"/>
            </a:avLst>
          </a:prstGeom>
          <a:solidFill>
            <a:srgbClr val="FFFFFF"/>
          </a:solidFill>
          <a:ln w="38100" cap="sq">
            <a:solidFill>
              <a:schemeClr val="bg1">
                <a:lumMod val="9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444290" y="4805994"/>
            <a:ext cx="398057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 Narrow" pitchFamily="34" charset="0"/>
              </a:rPr>
              <a:t>Фото из газеты «Моздокский вестник». 2009 год.</a:t>
            </a:r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8196" name="Picture 4" descr="РС версия игры Assassin's Creed IV: Black Flag появится в виде трех различных изданий Gamebomb.r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9" y="-3667"/>
            <a:ext cx="1488118" cy="1560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43174" y="714356"/>
            <a:ext cx="372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Gast</a:t>
            </a:r>
            <a:r>
              <a:rPr lang="en-US" dirty="0" smtClean="0"/>
              <a:t> </a:t>
            </a:r>
            <a:r>
              <a:rPr lang="en-US" dirty="0" err="1" smtClean="0"/>
              <a:t>unserer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  T. </a:t>
            </a:r>
            <a:r>
              <a:rPr lang="en-US" dirty="0" err="1" smtClean="0"/>
              <a:t>Mansurov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73860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ATALI - альбом &quot;Анимашки / Глиттеры&quot; на Яндекс.Фотках"/>
          <p:cNvPicPr>
            <a:picLocks noChangeAspect="1" noChangeArrowheads="1" noCrop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8" y="116632"/>
            <a:ext cx="8873380" cy="6641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2219711"/>
            <a:ext cx="745229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Vielen Dank </a:t>
            </a:r>
            <a:endParaRPr lang="ru-RU" sz="5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de-DE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für </a:t>
            </a:r>
            <a:r>
              <a:rPr lang="de-DE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Ihre Aufmerksamkeit!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8910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138</Words>
  <Application>Microsoft Office PowerPoint</Application>
  <PresentationFormat>Экран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Кожевникова Вика</dc:creator>
  <cp:keywords>Проект по немецкому языку</cp:keywords>
  <cp:lastModifiedBy>User</cp:lastModifiedBy>
  <cp:revision>31</cp:revision>
  <dcterms:created xsi:type="dcterms:W3CDTF">2014-11-29T16:53:24Z</dcterms:created>
  <dcterms:modified xsi:type="dcterms:W3CDTF">2015-01-20T20:30:53Z</dcterms:modified>
</cp:coreProperties>
</file>