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4" r:id="rId3"/>
    <p:sldId id="256" r:id="rId4"/>
    <p:sldId id="260" r:id="rId5"/>
    <p:sldId id="258" r:id="rId6"/>
    <p:sldId id="261" r:id="rId7"/>
    <p:sldId id="262" r:id="rId8"/>
    <p:sldId id="25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83" autoAdjust="0"/>
  </p:normalViewPr>
  <p:slideViewPr>
    <p:cSldViewPr>
      <p:cViewPr varScale="1">
        <p:scale>
          <a:sx n="65" d="100"/>
          <a:sy n="65" d="100"/>
        </p:scale>
        <p:origin x="-147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Фоны для презентаций создаем сам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69106" y="8072"/>
            <a:ext cx="9720518" cy="684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2060848"/>
            <a:ext cx="872247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Исполнение техники «</a:t>
            </a:r>
            <a:r>
              <a:rPr lang="ru-RU" sz="4800" dirty="0" err="1" smtClean="0">
                <a:solidFill>
                  <a:srgbClr val="FF0000"/>
                </a:solidFill>
              </a:rPr>
              <a:t>изонить</a:t>
            </a:r>
            <a:r>
              <a:rPr lang="ru-RU" sz="4800" dirty="0" smtClean="0">
                <a:solidFill>
                  <a:srgbClr val="FF0000"/>
                </a:solidFill>
              </a:rPr>
              <a:t>» во внеурочное время.</a:t>
            </a:r>
            <a:r>
              <a:rPr lang="ru-RU" sz="4800" dirty="0"/>
              <a:t>	</a:t>
            </a:r>
            <a:r>
              <a:rPr lang="ru-RU" sz="1100" dirty="0"/>
              <a:t>.</a:t>
            </a:r>
            <a:endParaRPr lang="ru-RU" dirty="0"/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>
          <a:xfrm>
            <a:off x="4788024" y="4365104"/>
            <a:ext cx="3836863" cy="228191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Tx/>
              <a:buNone/>
            </a:pPr>
            <a:r>
              <a:rPr lang="ru-RU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Подготовила воспитатель ГПД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i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Гребенюкова</a:t>
            </a:r>
            <a:r>
              <a:rPr lang="ru-RU" sz="20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0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</a:t>
            </a:r>
            <a:r>
              <a:rPr lang="ru-RU" sz="20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аталья Владимировна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Г. Нижневартовск 2009г.</a:t>
            </a:r>
            <a:endParaRPr lang="ru-RU" sz="2000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3651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Фоны для презентаций создаем сам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69106" y="8072"/>
            <a:ext cx="9720518" cy="684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991" y="1556792"/>
            <a:ext cx="8722473" cy="1123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Изонить</a:t>
            </a:r>
            <a:r>
              <a:rPr lang="ru-RU" sz="2800" dirty="0"/>
              <a:t> – </a:t>
            </a:r>
            <a:r>
              <a:rPr lang="ru-RU" sz="2800" i="1" dirty="0"/>
              <a:t>изображение нитью или </a:t>
            </a:r>
            <a:r>
              <a:rPr lang="ru-RU" sz="2800" i="1" dirty="0" err="1"/>
              <a:t>ниткография</a:t>
            </a:r>
            <a:r>
              <a:rPr lang="ru-RU" sz="2800" i="1" dirty="0"/>
              <a:t>, - как вид искусства впервые появилась в Англии в 16 веке.</a:t>
            </a:r>
            <a:br>
              <a:rPr lang="ru-RU" sz="2800" i="1" dirty="0"/>
            </a:br>
            <a:r>
              <a:rPr lang="ru-RU" sz="1100" dirty="0"/>
              <a:t>	.</a:t>
            </a:r>
            <a:endParaRPr lang="ru-RU" dirty="0"/>
          </a:p>
        </p:txBody>
      </p:sp>
      <p:pic>
        <p:nvPicPr>
          <p:cNvPr id="5" name="Picture 7" descr="03_17_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28485" y="2680176"/>
            <a:ext cx="3616325" cy="3657600"/>
          </a:xfrm>
          <a:prstGeom prst="rect">
            <a:avLst/>
          </a:prstGeom>
        </p:spPr>
      </p:pic>
      <p:sp>
        <p:nvSpPr>
          <p:cNvPr id="6" name="Rectangle 5"/>
          <p:cNvSpPr txBox="1">
            <a:spLocks noChangeArrowheads="1"/>
          </p:cNvSpPr>
          <p:nvPr/>
        </p:nvSpPr>
        <p:spPr>
          <a:xfrm>
            <a:off x="4499992" y="2680176"/>
            <a:ext cx="4052887" cy="3606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Tx/>
              <a:buNone/>
            </a:pPr>
            <a:r>
              <a:rPr lang="ru-RU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</a:t>
            </a:r>
            <a:r>
              <a:rPr lang="ru-RU" sz="20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Английские ткачи придумали особый способ переплетения ниток.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Они вбивали в дощечки гвозди и в определённой последовательности натягивали на них нити.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В результате получались ажурные кружевные изделия, которые использовались для украшения жилища.</a:t>
            </a:r>
            <a:endParaRPr lang="ru-RU" sz="2000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3651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Фоны для презентаций создаем сам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681" y="137089"/>
            <a:ext cx="9171129" cy="6462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-252536" y="1700808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 </a:t>
            </a:r>
            <a:endParaRPr lang="ru-RU" sz="3600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-100136" y="1853208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 </a:t>
            </a:r>
            <a:endParaRPr lang="ru-RU" sz="3600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237494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 </a:t>
            </a:r>
            <a:endParaRPr lang="ru-RU" sz="3600" i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2264" y="2005608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 </a:t>
            </a:r>
            <a:endParaRPr lang="ru-RU" sz="3600" i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04664" y="2158008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 </a:t>
            </a:r>
            <a:endParaRPr lang="ru-RU" sz="3600" i="1" dirty="0"/>
          </a:p>
        </p:txBody>
      </p:sp>
      <p:pic>
        <p:nvPicPr>
          <p:cNvPr id="14" name="Picture 2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0454" y="1612950"/>
            <a:ext cx="7318858" cy="5245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1" y="4791282"/>
            <a:ext cx="23228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заполнения</a:t>
            </a:r>
            <a:r>
              <a:rPr lang="ru-RU" dirty="0"/>
              <a:t> </a:t>
            </a:r>
            <a:r>
              <a:rPr lang="ru-RU" sz="2400" dirty="0"/>
              <a:t>угла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471864" y="4293096"/>
            <a:ext cx="34125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заполнение окружности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860032" y="6151974"/>
            <a:ext cx="23821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заполнения дуги</a:t>
            </a:r>
          </a:p>
        </p:txBody>
      </p:sp>
    </p:spTree>
    <p:extLst>
      <p:ext uri="{BB962C8B-B14F-4D97-AF65-F5344CB8AC3E}">
        <p14:creationId xmlns:p14="http://schemas.microsoft.com/office/powerpoint/2010/main" xmlns="" val="3231322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Фоны для презентаций создаем сам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69106" y="8072"/>
            <a:ext cx="9720518" cy="684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G:\Новая папка\работы\лягушк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52536" y="2204864"/>
            <a:ext cx="3240906" cy="432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G:\Новая папка\работы\P116065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56623" y="2307216"/>
            <a:ext cx="3087377" cy="4116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G:\Новая папка\работы\03_17_7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144901"/>
            <a:ext cx="2669475" cy="4179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63136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Фоны для презентаций создаем сам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33006" y="11344"/>
            <a:ext cx="9715875" cy="6846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71600" y="1645904"/>
            <a:ext cx="7920880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/>
              <a:t>Техника не только выполняет функцию украшения, но и несёт в себе определённые задачи</a:t>
            </a:r>
            <a:r>
              <a:rPr lang="ru-RU" sz="2800" i="1" dirty="0" smtClean="0"/>
              <a:t>:</a:t>
            </a:r>
          </a:p>
          <a:p>
            <a:endParaRPr lang="ru-RU" sz="2800" i="1" dirty="0"/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solidFill>
                  <a:srgbClr val="FF0000"/>
                </a:solidFill>
              </a:rPr>
              <a:t>Развитие </a:t>
            </a:r>
            <a:r>
              <a:rPr lang="ru-RU" dirty="0">
                <a:solidFill>
                  <a:srgbClr val="FF0000"/>
                </a:solidFill>
              </a:rPr>
              <a:t>математических </a:t>
            </a:r>
            <a:r>
              <a:rPr lang="ru-RU" dirty="0" smtClean="0">
                <a:solidFill>
                  <a:srgbClr val="FF0000"/>
                </a:solidFill>
              </a:rPr>
              <a:t>представлений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dirty="0">
              <a:solidFill>
                <a:srgbClr val="FF0000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FF0000"/>
                </a:solidFill>
              </a:rPr>
              <a:t>Трудовое воспитание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dirty="0">
              <a:solidFill>
                <a:srgbClr val="FF0000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FF0000"/>
                </a:solidFill>
              </a:rPr>
              <a:t>Физическое воспитание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dirty="0">
              <a:solidFill>
                <a:srgbClr val="FF0000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FF0000"/>
                </a:solidFill>
              </a:rPr>
              <a:t>Нравственное воспитание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dirty="0">
              <a:solidFill>
                <a:srgbClr val="FF0000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FF0000"/>
                </a:solidFill>
              </a:rPr>
              <a:t>Эстетическое  воспитание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3468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Фоны для презентаций создаем сам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08520" y="29162"/>
            <a:ext cx="97319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1499" y="2060848"/>
            <a:ext cx="9371933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«</a:t>
            </a:r>
            <a:r>
              <a:rPr lang="ru-RU" sz="4400" dirty="0"/>
              <a:t>Расскажи мне, и я забуду, </a:t>
            </a:r>
            <a:br>
              <a:rPr lang="ru-RU" sz="4400" dirty="0"/>
            </a:br>
            <a:r>
              <a:rPr lang="ru-RU" sz="4400" dirty="0" smtClean="0"/>
              <a:t>Покажи </a:t>
            </a:r>
            <a:r>
              <a:rPr lang="ru-RU" sz="4400" dirty="0"/>
              <a:t>мне, и я запомню,</a:t>
            </a:r>
            <a:br>
              <a:rPr lang="ru-RU" sz="4400" dirty="0"/>
            </a:br>
            <a:r>
              <a:rPr lang="ru-RU" sz="4400" dirty="0" smtClean="0"/>
              <a:t>Дай </a:t>
            </a:r>
            <a:r>
              <a:rPr lang="ru-RU" sz="4400" dirty="0"/>
              <a:t>мне попробовать, и я научусь</a:t>
            </a:r>
            <a:r>
              <a:rPr lang="ru-RU" sz="4800" dirty="0"/>
              <a:t>». </a:t>
            </a:r>
            <a:br>
              <a:rPr lang="ru-RU" sz="4800" dirty="0"/>
            </a:br>
            <a:r>
              <a:rPr lang="ru-RU" sz="4800" dirty="0" smtClean="0"/>
              <a:t>     </a:t>
            </a:r>
          </a:p>
          <a:p>
            <a:r>
              <a:rPr lang="ru-RU" sz="4800" dirty="0"/>
              <a:t> </a:t>
            </a:r>
            <a:r>
              <a:rPr lang="ru-RU" sz="4800" dirty="0" smtClean="0"/>
              <a:t>         древняя </a:t>
            </a:r>
            <a:r>
              <a:rPr lang="ru-RU" sz="4800" dirty="0"/>
              <a:t>китайская </a:t>
            </a:r>
            <a:r>
              <a:rPr lang="ru-RU" sz="4800" dirty="0" smtClean="0"/>
              <a:t>пословица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xmlns="" val="332366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Фоны для презентаций создаем сам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08520" y="29162"/>
            <a:ext cx="97319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539552" y="1741227"/>
            <a:ext cx="8352928" cy="1600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i="1" dirty="0" smtClean="0">
                <a:solidFill>
                  <a:schemeClr val="tx2"/>
                </a:solidFill>
              </a:rPr>
              <a:t>Этапы выполнения работы</a:t>
            </a:r>
            <a:r>
              <a:rPr lang="ru-RU" dirty="0" smtClean="0">
                <a:solidFill>
                  <a:schemeClr val="tx2"/>
                </a:solidFill>
              </a:rPr>
              <a:t>: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4" name="Rectangle 6"/>
          <p:cNvSpPr txBox="1">
            <a:spLocks noChangeArrowheads="1"/>
          </p:cNvSpPr>
          <p:nvPr/>
        </p:nvSpPr>
        <p:spPr>
          <a:xfrm>
            <a:off x="323528" y="2541327"/>
            <a:ext cx="4968552" cy="366180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-355600">
              <a:buFontTx/>
              <a:buAutoNum type="arabicPeriod"/>
            </a:pPr>
            <a:r>
              <a:rPr lang="ru-RU" dirty="0" smtClean="0"/>
              <a:t>Выбор картинки.</a:t>
            </a:r>
          </a:p>
          <a:p>
            <a:pPr marL="355600" indent="-355600">
              <a:buFontTx/>
              <a:buAutoNum type="arabicPeriod"/>
            </a:pPr>
            <a:r>
              <a:rPr lang="ru-RU" dirty="0" smtClean="0"/>
              <a:t>Подбор картона и ниток.</a:t>
            </a:r>
          </a:p>
          <a:p>
            <a:pPr marL="355600" indent="-355600">
              <a:buFontTx/>
              <a:buAutoNum type="arabicPeriod"/>
            </a:pPr>
            <a:r>
              <a:rPr lang="ru-RU" dirty="0" smtClean="0"/>
              <a:t>Разметка рисунка.</a:t>
            </a:r>
          </a:p>
          <a:p>
            <a:pPr marL="355600" indent="-355600">
              <a:buFontTx/>
              <a:buAutoNum type="arabicPeriod"/>
            </a:pPr>
            <a:r>
              <a:rPr lang="ru-RU" dirty="0" smtClean="0"/>
              <a:t>Проколы.</a:t>
            </a:r>
          </a:p>
          <a:p>
            <a:pPr marL="355600" indent="-355600">
              <a:buFontTx/>
              <a:buAutoNum type="arabicPeriod"/>
            </a:pPr>
            <a:r>
              <a:rPr lang="ru-RU" dirty="0" smtClean="0"/>
              <a:t>Заполнение угла, либо окружности</a:t>
            </a:r>
            <a:endParaRPr lang="ru-RU" dirty="0"/>
          </a:p>
        </p:txBody>
      </p:sp>
      <p:pic>
        <p:nvPicPr>
          <p:cNvPr id="3074" name="Picture 2" descr="G:\Новая папка\работы\P116065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520301"/>
            <a:ext cx="3147814" cy="4197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60958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Фоны для презентаций создаем сам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08520" y="29162"/>
            <a:ext cx="97319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1700808"/>
            <a:ext cx="4932040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Расскажи мне, и я забуду, </a:t>
            </a:r>
            <a:br>
              <a:rPr lang="ru-RU" sz="3200" dirty="0"/>
            </a:br>
            <a:r>
              <a:rPr lang="ru-RU" sz="3200" dirty="0"/>
              <a:t>Покажи мне, и я запомню,</a:t>
            </a:r>
            <a:br>
              <a:rPr lang="ru-RU" sz="3200" dirty="0"/>
            </a:br>
            <a:r>
              <a:rPr lang="ru-RU" sz="3200" dirty="0"/>
              <a:t>Дай мне попробовать, </a:t>
            </a:r>
            <a:endParaRPr lang="ru-RU" sz="3200" dirty="0" smtClean="0"/>
          </a:p>
          <a:p>
            <a:r>
              <a:rPr lang="ru-RU" sz="3200" dirty="0"/>
              <a:t>и</a:t>
            </a:r>
            <a:r>
              <a:rPr lang="ru-RU" sz="3200" dirty="0" smtClean="0"/>
              <a:t> </a:t>
            </a:r>
            <a:r>
              <a:rPr lang="ru-RU" sz="3200" dirty="0"/>
              <a:t>я </a:t>
            </a:r>
            <a:r>
              <a:rPr lang="ru-RU" sz="3200" dirty="0" smtClean="0"/>
              <a:t>научусь</a:t>
            </a:r>
          </a:p>
          <a:p>
            <a:r>
              <a:rPr lang="ru-RU" sz="3200" dirty="0"/>
              <a:t>Отойди в сторону – </a:t>
            </a:r>
          </a:p>
          <a:p>
            <a:r>
              <a:rPr lang="ru-RU" sz="3200" dirty="0"/>
              <a:t>и тогда, может быть, </a:t>
            </a:r>
          </a:p>
          <a:p>
            <a:r>
              <a:rPr lang="ru-RU" sz="3200" dirty="0"/>
              <a:t>я смогу </a:t>
            </a:r>
            <a:r>
              <a:rPr lang="ru-RU" sz="3200" dirty="0" smtClean="0"/>
              <a:t>сделать </a:t>
            </a:r>
            <a:r>
              <a:rPr lang="ru-RU" sz="3200" dirty="0"/>
              <a:t>лучше, </a:t>
            </a:r>
            <a:endParaRPr lang="ru-RU" sz="3200" dirty="0" smtClean="0"/>
          </a:p>
          <a:p>
            <a:r>
              <a:rPr lang="ru-RU" sz="3200" dirty="0" smtClean="0"/>
              <a:t>чем </a:t>
            </a:r>
            <a:r>
              <a:rPr lang="ru-RU" sz="3200" dirty="0"/>
              <a:t>учил меня ты.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4365104"/>
            <a:ext cx="62646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/>
          </a:p>
        </p:txBody>
      </p:sp>
      <p:pic>
        <p:nvPicPr>
          <p:cNvPr id="1026" name="Picture 2" descr=" (524x699, 136Kb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4244" y="1575806"/>
            <a:ext cx="3959756" cy="5282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88819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151</Words>
  <Application>Microsoft Office PowerPoint</Application>
  <PresentationFormat>Экран (4:3)</PresentationFormat>
  <Paragraphs>48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Виолета</cp:lastModifiedBy>
  <cp:revision>12</cp:revision>
  <dcterms:created xsi:type="dcterms:W3CDTF">2012-12-12T13:18:53Z</dcterms:created>
  <dcterms:modified xsi:type="dcterms:W3CDTF">2015-01-20T05:53:40Z</dcterms:modified>
</cp:coreProperties>
</file>