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5"/>
  </p:notesMasterIdLst>
  <p:sldIdLst>
    <p:sldId id="256" r:id="rId2"/>
    <p:sldId id="258" r:id="rId3"/>
    <p:sldId id="257" r:id="rId4"/>
    <p:sldId id="266" r:id="rId5"/>
    <p:sldId id="267" r:id="rId6"/>
    <p:sldId id="268" r:id="rId7"/>
    <p:sldId id="26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906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ADB11-B7FE-4E8B-A473-492330158BC8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33403-7BE7-467C-A6B2-73A6020FD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C0BA-6050-4C87-98A4-D1A52C3A9E0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6B0-B6BF-4B06-B679-EB83379D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C0BA-6050-4C87-98A4-D1A52C3A9E0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6B0-B6BF-4B06-B679-EB83379D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C0BA-6050-4C87-98A4-D1A52C3A9E0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6B0-B6BF-4B06-B679-EB83379D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C0BA-6050-4C87-98A4-D1A52C3A9E0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6B0-B6BF-4B06-B679-EB83379D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C0BA-6050-4C87-98A4-D1A52C3A9E0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6B0-B6BF-4B06-B679-EB83379D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C0BA-6050-4C87-98A4-D1A52C3A9E0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6B0-B6BF-4B06-B679-EB83379D2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C0BA-6050-4C87-98A4-D1A52C3A9E0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6B0-B6BF-4B06-B679-EB83379D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C0BA-6050-4C87-98A4-D1A52C3A9E0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6B0-B6BF-4B06-B679-EB83379D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C0BA-6050-4C87-98A4-D1A52C3A9E0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6B0-B6BF-4B06-B679-EB83379D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C0BA-6050-4C87-98A4-D1A52C3A9E0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7A66B0-B6BF-4B06-B679-EB83379D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C0BA-6050-4C87-98A4-D1A52C3A9E0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6B0-B6BF-4B06-B679-EB83379D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0C0C0BA-6050-4C87-98A4-D1A52C3A9E0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A7A66B0-B6BF-4B06-B679-EB83379D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719">
            <a:off x="817888" y="1700175"/>
            <a:ext cx="5648623" cy="1204306"/>
          </a:xfrm>
        </p:spPr>
        <p:txBody>
          <a:bodyPr/>
          <a:lstStyle/>
          <a:p>
            <a:pPr algn="ctr"/>
            <a:r>
              <a:rPr lang="sah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Велосипед –</a:t>
            </a:r>
            <a:br>
              <a:rPr lang="sah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ah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киһи олоҕор суолтата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3356992"/>
            <a:ext cx="41764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Үлэни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толордо</a:t>
            </a:r>
            <a:r>
              <a:rPr lang="ru-RU" sz="2400" b="1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ru-RU" sz="2400" smtClean="0">
                <a:solidFill>
                  <a:schemeClr val="accent2">
                    <a:lumMod val="75000"/>
                  </a:schemeClr>
                </a:solidFill>
              </a:rPr>
              <a:t>Кривошапкин Николай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Н.О.Кривошапкин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аатынан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МБОУ «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Өймөкөөн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орто оскуолата» –</a:t>
            </a:r>
          </a:p>
          <a:p>
            <a:pPr algn="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3 кылаас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үөрэнээччитэ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Салайааччы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Готовцева Агафья Степановна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2852"/>
            <a:ext cx="7520940" cy="4491837"/>
          </a:xfrm>
        </p:spPr>
        <p:txBody>
          <a:bodyPr>
            <a:noAutofit/>
          </a:bodyPr>
          <a:lstStyle/>
          <a:p>
            <a:pPr marL="0" indent="0" algn="just"/>
            <a:endParaRPr lang="ru-RU" sz="2800" b="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60648"/>
            <a:ext cx="7520940" cy="4419829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	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32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b="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7520940" cy="54864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00" y="857232"/>
            <a:ext cx="7520940" cy="357984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ru-RU" sz="2800" b="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52786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1214422"/>
            <a:ext cx="7520940" cy="100013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ҮЛЭм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СЫАЛА: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Велосипед  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sah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һи  олоҕор  суолтатын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үөрэтии.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960" y="1714488"/>
            <a:ext cx="7520940" cy="2965989"/>
          </a:xfrm>
        </p:spPr>
        <p:txBody>
          <a:bodyPr>
            <a:normAutofit fontScale="85000" lnSpcReduction="20000"/>
          </a:bodyPr>
          <a:lstStyle/>
          <a:p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Үлэм  соруга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lvl="1" indent="-514350">
              <a:buClr>
                <a:schemeClr val="accent3">
                  <a:lumMod val="75000"/>
                </a:schemeClr>
              </a:buCl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1. Велосипед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историятын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үөрэтии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lvl="1" indent="-514350">
              <a:buClr>
                <a:schemeClr val="accent3">
                  <a:lumMod val="75000"/>
                </a:schemeClr>
              </a:buCl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2.Оҕолорго ыйытыгы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толотторуу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742950" lvl="1" indent="-742950">
              <a:buClr>
                <a:schemeClr val="accent3">
                  <a:lumMod val="75000"/>
                </a:schemeClr>
              </a:buCl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3.Өймөкөөн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Хара-Тумул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Биэрэк-Үрдэ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742950">
              <a:buClr>
                <a:schemeClr val="accent3">
                  <a:lumMod val="75000"/>
                </a:schemeClr>
              </a:buClr>
              <a:buNone/>
            </a:pPr>
            <a:r>
              <a:rPr lang="sah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велосипеднай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маршрут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суолун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былаанын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оҥоруу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742950" lvl="1" indent="-742950">
              <a:buClr>
                <a:schemeClr val="accent3">
                  <a:lumMod val="75000"/>
                </a:schemeClr>
              </a:buCl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4.Доруобуйаҕа туһатын  ырытыы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742950" lvl="1" indent="-742950">
              <a:buClr>
                <a:schemeClr val="accent3">
                  <a:lumMod val="75000"/>
                </a:schemeClr>
              </a:buClr>
              <a:buNone/>
            </a:pPr>
            <a:r>
              <a:rPr lang="sah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5.Түмүк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742950">
              <a:buClr>
                <a:schemeClr val="accent3">
                  <a:lumMod val="75000"/>
                </a:schemeClr>
              </a:buClr>
              <a:buNone/>
            </a:pP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401080" cy="1060472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Үлэ тоҕоостооҕо</a:t>
            </a:r>
            <a:r>
              <a:rPr lang="ru-RU" sz="3600" b="1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ah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Физкультура,</a:t>
            </a:r>
            <a:r>
              <a:rPr lang="en-US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 </a:t>
            </a:r>
            <a:r>
              <a:rPr lang="ru-RU" sz="2000" b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билиҥҥи кэмңэ сүрүн суолталанна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курдук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сүрүн биир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көрүҥүнэн велосипедынан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айан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буолар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sah-RU" sz="2000" b="0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sah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Ону таһынан,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билигин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бензин </a:t>
            </a:r>
            <a:r>
              <a:rPr lang="ru-RU" sz="2000" b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ыараабыт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кэмигэр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велосипед </a:t>
            </a:r>
            <a:r>
              <a:rPr lang="ru-RU" sz="2000" b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иккис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көлө буолуон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сөп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Доруобуйаны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тупсарыыга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уонна</a:t>
            </a:r>
            <a:r>
              <a:rPr lang="ru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ч</a:t>
            </a:r>
            <a:r>
              <a:rPr lang="sah-RU" sz="2000" b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өл туруктаах буоларга велосипед туһалааҕа биллэр.</a:t>
            </a:r>
            <a:endParaRPr lang="ru-RU" sz="2000" b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520940" cy="548640"/>
          </a:xfrm>
        </p:spPr>
        <p:txBody>
          <a:bodyPr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Ыйытык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41523" y="2280492"/>
          <a:ext cx="8582140" cy="365760"/>
        </p:xfrm>
        <a:graphic>
          <a:graphicData uri="http://schemas.openxmlformats.org/drawingml/2006/table">
            <a:tbl>
              <a:tblPr/>
              <a:tblGrid>
                <a:gridCol w="858214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52775583"/>
              </p:ext>
            </p:extLst>
          </p:nvPr>
        </p:nvGraphicFramePr>
        <p:xfrm>
          <a:off x="395536" y="1124743"/>
          <a:ext cx="8280920" cy="410066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56184"/>
                <a:gridCol w="1656184"/>
                <a:gridCol w="1656184"/>
                <a:gridCol w="1656184"/>
                <a:gridCol w="1656184"/>
              </a:tblGrid>
              <a:tr h="51830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КЫЛААС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КЫЛААС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н2 КЫЛААС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 КЫЛААС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 КЫЛААС</a:t>
                      </a:r>
                    </a:p>
                  </a:txBody>
                  <a:tcPr/>
                </a:tc>
              </a:tr>
              <a:tr h="135732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1.Велосипедтаах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оҕо ахсаана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2.Доруобуйа</a:t>
                      </a:r>
                      <a:r>
                        <a:rPr lang="sah-RU" dirty="0" smtClean="0">
                          <a:latin typeface="Times New Roman" pitchFamily="18" charset="0"/>
                          <a:cs typeface="Times New Roman" pitchFamily="18" charset="0"/>
                        </a:rPr>
                        <a:t>ҕ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туьалаах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дуо?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оҕоттон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оҕоҕо</a:t>
                      </a:r>
                      <a:endParaRPr lang="ru-RU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оҕо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16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оҕоттон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оҕоҕо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оҕо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 о5оттон 9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оҕоҕо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оҕо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 о5оттон 10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оҕоҕо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оҕо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5819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3.Марката</a:t>
                      </a:r>
                      <a:endParaRPr lang="ru-RU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4.Велосипеды</a:t>
                      </a:r>
                      <a:r>
                        <a:rPr lang="ru-RU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lang="ru-RU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оҕо </a:t>
                      </a:r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sah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өбүлүүгүн? </a:t>
                      </a:r>
                    </a:p>
                    <a:p>
                      <a:r>
                        <a:rPr lang="sah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5.Веломаршрут наадалаах дуо? 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STELS-14</a:t>
                      </a:r>
                      <a:endParaRPr lang="sah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sah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оруобуйа-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sah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r>
                        <a:rPr lang="sah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раах айан -7</a:t>
                      </a:r>
                    </a:p>
                    <a:p>
                      <a:endParaRPr lang="sah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sah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sah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sah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наада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STELS-8</a:t>
                      </a:r>
                      <a:endParaRPr lang="sah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sah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оруобуйа -7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sah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Ыраах</a:t>
                      </a:r>
                      <a:r>
                        <a:rPr lang="sah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айан -10</a:t>
                      </a:r>
                    </a:p>
                    <a:p>
                      <a:endParaRPr lang="sah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sah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sah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sah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наада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STELS-10</a:t>
                      </a:r>
                      <a:endParaRPr lang="sah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sah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оруобуйа -6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r>
                        <a:rPr lang="sah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раах айан -8</a:t>
                      </a:r>
                    </a:p>
                    <a:p>
                      <a:endParaRPr lang="sah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sah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sah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наада</a:t>
                      </a:r>
                      <a:endParaRPr lang="sah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STELS-12</a:t>
                      </a:r>
                      <a:endParaRPr lang="sah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sah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оруобуйа-7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r>
                        <a:rPr lang="sah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раах айан -10</a:t>
                      </a:r>
                    </a:p>
                    <a:p>
                      <a:endParaRPr lang="sah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sah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sah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наада</a:t>
                      </a:r>
                      <a:endParaRPr lang="sah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403844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65760"/>
            <a:ext cx="7516316" cy="5486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ВЕЛОСИПЕДНАЙ СУОЛ былаана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Биэрэк-Үрдэ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узел 3"/>
          <p:cNvSpPr/>
          <p:nvPr/>
        </p:nvSpPr>
        <p:spPr>
          <a:xfrm flipV="1">
            <a:off x="1706982" y="162248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4479128" y="3645024"/>
            <a:ext cx="57150" cy="782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6568657" y="2644331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546948" y="3224783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067944" y="3871114"/>
            <a:ext cx="1432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ймөкөөн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228184" y="2690050"/>
            <a:ext cx="205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Хара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Тумул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>
            <a:stCxn id="4" idx="7"/>
            <a:endCxn id="5" idx="1"/>
          </p:cNvCxnSpPr>
          <p:nvPr/>
        </p:nvCxnSpPr>
        <p:spPr>
          <a:xfrm>
            <a:off x="1746006" y="1661504"/>
            <a:ext cx="2741491" cy="1994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4572000" y="2714620"/>
            <a:ext cx="2060733" cy="10151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786050" y="2285992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7км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715008" y="3071810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3км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78192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/>
              <a:t>  Доруобуйа5а ту</a:t>
            </a:r>
            <a:r>
              <a:rPr lang="sah-RU" sz="2400" dirty="0" smtClean="0"/>
              <a:t>һ</a:t>
            </a:r>
            <a:r>
              <a:rPr lang="ru-RU" sz="2400" dirty="0" err="1" smtClean="0"/>
              <a:t>ата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0" dirty="0" smtClean="0"/>
              <a:t>А</a:t>
            </a:r>
            <a:r>
              <a:rPr lang="sah-RU" sz="2000" b="0" dirty="0" smtClean="0"/>
              <a:t>тах былчыҥнара сайдаллар;</a:t>
            </a:r>
          </a:p>
          <a:p>
            <a:pPr>
              <a:buFont typeface="Arial" pitchFamily="34" charset="0"/>
              <a:buChar char="•"/>
            </a:pPr>
            <a:r>
              <a:rPr lang="sah-RU" sz="2000" b="0" dirty="0" smtClean="0"/>
              <a:t>Тыынар уоргаҥҥа, тыҥа сайдыытыгар;</a:t>
            </a:r>
          </a:p>
          <a:p>
            <a:pPr>
              <a:buFont typeface="Arial" pitchFamily="34" charset="0"/>
              <a:buChar char="•"/>
            </a:pPr>
            <a:r>
              <a:rPr lang="sah-RU" sz="2000" b="0" dirty="0" smtClean="0"/>
              <a:t>Хаан эргииригэр, сүрэх былчыҥнара үлэлииллэригэр;</a:t>
            </a:r>
          </a:p>
          <a:p>
            <a:pPr>
              <a:buFont typeface="Arial" pitchFamily="34" charset="0"/>
              <a:buChar char="•"/>
            </a:pPr>
            <a:r>
              <a:rPr lang="sah-RU" sz="2000" b="0" dirty="0" smtClean="0"/>
              <a:t>Ыйааһыны түһэрии.</a:t>
            </a:r>
          </a:p>
          <a:p>
            <a:pPr>
              <a:buFont typeface="Arial" pitchFamily="34" charset="0"/>
              <a:buChar char="•"/>
            </a:pPr>
            <a:r>
              <a:rPr lang="sah-RU" sz="2000" b="0" dirty="0" smtClean="0"/>
              <a:t>Диабеттан </a:t>
            </a:r>
          </a:p>
          <a:p>
            <a:pPr>
              <a:buFont typeface="Arial" pitchFamily="34" charset="0"/>
              <a:buChar char="•"/>
            </a:pPr>
            <a:endParaRPr lang="sah-RU" sz="2000" b="0" dirty="0" smtClean="0"/>
          </a:p>
          <a:p>
            <a:pPr>
              <a:buFont typeface="Arial" pitchFamily="34" charset="0"/>
              <a:buChar char="•"/>
            </a:pPr>
            <a:endParaRPr lang="sah-RU" sz="2000" b="0" dirty="0" smtClean="0"/>
          </a:p>
          <a:p>
            <a:pPr>
              <a:buFont typeface="Arial" pitchFamily="34" charset="0"/>
              <a:buChar char="•"/>
            </a:pPr>
            <a:endParaRPr lang="ru-RU" sz="2000" b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ah-RU" sz="2400" dirty="0" smtClean="0"/>
              <a:t>Түмүк: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ru-RU" b="0" dirty="0" err="1" smtClean="0"/>
              <a:t>Ыйытык</a:t>
            </a:r>
            <a:r>
              <a:rPr lang="ru-RU" b="0" dirty="0" smtClean="0"/>
              <a:t> т</a:t>
            </a:r>
            <a:r>
              <a:rPr lang="sah-RU" b="0" dirty="0" smtClean="0"/>
              <a:t>үмүгүнэн, алын кылаас оҕолоро (</a:t>
            </a:r>
            <a:r>
              <a:rPr lang="ru-RU" b="0" dirty="0" smtClean="0"/>
              <a:t>47</a:t>
            </a:r>
            <a:r>
              <a:rPr lang="sah-RU" b="0" dirty="0" smtClean="0"/>
              <a:t>) бука бары велосипед көлөнү ордороллор эбит;</a:t>
            </a:r>
          </a:p>
          <a:p>
            <a:pPr>
              <a:buAutoNum type="arabicPeriod"/>
            </a:pPr>
            <a:r>
              <a:rPr lang="sah-RU" b="0" dirty="0" smtClean="0"/>
              <a:t>Аҕыйах оҕо велосипед доруобуйаҕа туһатын соччо билбэт;</a:t>
            </a:r>
          </a:p>
          <a:p>
            <a:pPr>
              <a:buAutoNum type="arabicPeriod"/>
            </a:pPr>
            <a:r>
              <a:rPr lang="sah-RU" b="0" dirty="0" smtClean="0"/>
              <a:t>Биэрэк – Үрдэ – Өймөкөөн – Хара – Тумул маршрутунан айаны бука бары сэргээтилэр;</a:t>
            </a:r>
          </a:p>
          <a:p>
            <a:pPr>
              <a:buAutoNum type="arabicPeriod"/>
            </a:pPr>
            <a:r>
              <a:rPr lang="sah-RU" b="0" dirty="0" smtClean="0"/>
              <a:t>Велосипед - иккис көлөнү солбуйар транспорт буолар;</a:t>
            </a:r>
          </a:p>
          <a:p>
            <a:pPr>
              <a:buAutoNum type="arabicPeriod"/>
            </a:pPr>
            <a:r>
              <a:rPr lang="sah-RU" b="0" dirty="0" smtClean="0"/>
              <a:t>Инники өттүгэр оҕолор эрэ буолбакка, улахан дьон </a:t>
            </a:r>
            <a:r>
              <a:rPr lang="sah-RU" b="0" smtClean="0"/>
              <a:t>эмиэ сэргээн</a:t>
            </a:r>
            <a:r>
              <a:rPr lang="sah-RU" b="0" dirty="0" smtClean="0"/>
              <a:t>, күннээҕи олохторугар, доруобуйаларын </a:t>
            </a:r>
            <a:r>
              <a:rPr lang="sah-RU" b="0" smtClean="0"/>
              <a:t>тупсаралларын туһугар, бу көлө хас биирдии киһиэхэ баар буолуо диэн эрэнэбин;</a:t>
            </a:r>
            <a:endParaRPr lang="ru-RU" b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76672"/>
            <a:ext cx="7520940" cy="4347821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	</a:t>
            </a:r>
            <a:endParaRPr lang="ru-RU" sz="2800" b="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78500" y="1000108"/>
            <a:ext cx="3786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Туһаныллыбыт литературалар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500174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Джон Кларк «Иллюстрированная хроника открытий и изобретений».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«Занимательный атлас» Изобретения. 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136904" cy="4419829"/>
          </a:xfrm>
        </p:spPr>
        <p:txBody>
          <a:bodyPr>
            <a:noAutofit/>
          </a:bodyPr>
          <a:lstStyle/>
          <a:p>
            <a:pPr algn="just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	</a:t>
            </a:r>
            <a:r>
              <a:rPr lang="sah-RU" sz="3200" dirty="0" smtClean="0">
                <a:solidFill>
                  <a:schemeClr val="accent3">
                    <a:lumMod val="75000"/>
                  </a:schemeClr>
                </a:solidFill>
              </a:rPr>
              <a:t>	</a:t>
            </a:r>
            <a:endParaRPr lang="ru-RU" sz="2800" b="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576</TotalTime>
  <Words>296</Words>
  <Application>Microsoft Office PowerPoint</Application>
  <PresentationFormat>Экран (4:3)</PresentationFormat>
  <Paragraphs>93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Углы</vt:lpstr>
      <vt:lpstr>Велосипед – киһи олоҕор суолтата</vt:lpstr>
      <vt:lpstr>                           ҮЛЭм СЫАЛА:  Велосипед   киһи  олоҕор  суолтатын үөрэтии.    </vt:lpstr>
      <vt:lpstr>Үлэ тоҕоостооҕо:</vt:lpstr>
      <vt:lpstr>Ыйытык  </vt:lpstr>
      <vt:lpstr>ВЕЛОСИПЕДНАЙ СУОЛ былаана</vt:lpstr>
      <vt:lpstr>  Доруобуйа5а туһата</vt:lpstr>
      <vt:lpstr>Түмүк:</vt:lpstr>
      <vt:lpstr>Слайд 8</vt:lpstr>
      <vt:lpstr>Слайд 9</vt:lpstr>
      <vt:lpstr>Слайд 10</vt:lpstr>
      <vt:lpstr>Слайд 11</vt:lpstr>
      <vt:lpstr>Слайд 12</vt:lpstr>
      <vt:lpstr>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59</cp:revision>
  <dcterms:created xsi:type="dcterms:W3CDTF">2013-11-25T15:59:27Z</dcterms:created>
  <dcterms:modified xsi:type="dcterms:W3CDTF">2015-01-20T08:39:51Z</dcterms:modified>
</cp:coreProperties>
</file>