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6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9" r:id="rId11"/>
    <p:sldId id="264" r:id="rId12"/>
    <p:sldId id="273" r:id="rId13"/>
    <p:sldId id="272" r:id="rId14"/>
    <p:sldId id="265" r:id="rId15"/>
    <p:sldId id="267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3B89"/>
    <a:srgbClr val="C3A383"/>
    <a:srgbClr val="EED7C0"/>
    <a:srgbClr val="DFBE99"/>
    <a:srgbClr val="CABBAE"/>
    <a:srgbClr val="B9946F"/>
    <a:srgbClr val="A67B50"/>
    <a:srgbClr val="A14D07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40642537465807138"/>
          <c:y val="5.9381214434530358E-2"/>
          <c:w val="0.59334998813945572"/>
          <c:h val="0.94061878556546952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862040682414743E-2"/>
          <c:y val="9.0625000000000164E-2"/>
          <c:w val="0.61257070209973763"/>
          <c:h val="0.806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26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Сказки</c:v>
                </c:pt>
                <c:pt idx="1">
                  <c:v>Стихи</c:v>
                </c:pt>
                <c:pt idx="2">
                  <c:v>Поэмы</c:v>
                </c:pt>
                <c:pt idx="3">
                  <c:v>Повести и рассказы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20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4412811679790025"/>
          <c:y val="0.10411515748031507"/>
          <c:w val="0.23503854986876641"/>
          <c:h val="0.67926968503937102"/>
        </c:manualLayout>
      </c:layout>
      <c:txPr>
        <a:bodyPr/>
        <a:lstStyle/>
        <a:p>
          <a:pPr>
            <a:defRPr sz="20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Твоя любимая сказка А.С.Пушкина</a:t>
            </a:r>
          </a:p>
        </c:rich>
      </c:tx>
      <c:layout>
        <c:manualLayout>
          <c:xMode val="edge"/>
          <c:yMode val="edge"/>
          <c:x val="0.28316334932717818"/>
          <c:y val="0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2.4171752024262194E-2"/>
          <c:y val="0.16992844950849645"/>
          <c:w val="0.52663686594417702"/>
          <c:h val="0.747858282701633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Твоя любимая сказка А.С.Пушкина</c:v>
                </c:pt>
              </c:strCache>
            </c:strRef>
          </c:tx>
          <c:explosion val="25"/>
          <c:dPt>
            <c:idx val="0"/>
            <c:explosion val="7"/>
          </c:dPt>
          <c:dPt>
            <c:idx val="1"/>
            <c:explosion val="10"/>
          </c:dPt>
          <c:dPt>
            <c:idx val="2"/>
            <c:explosion val="6"/>
          </c:dPt>
          <c:dPt>
            <c:idx val="3"/>
            <c:explosion val="12"/>
          </c:dPt>
          <c:dPt>
            <c:idx val="4"/>
            <c:explosion val="8"/>
          </c:dPt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"Сказка о мертвой царевне и о семи богатырях"</c:v>
                </c:pt>
                <c:pt idx="1">
                  <c:v>"Сказка о попе и работнике его Балде"</c:v>
                </c:pt>
                <c:pt idx="2">
                  <c:v>"Сказка о царе Салтане…"</c:v>
                </c:pt>
                <c:pt idx="3">
                  <c:v>"Сказка о рыбаке и рыбке"</c:v>
                </c:pt>
                <c:pt idx="4">
                  <c:v>"Сказка о золотом петушке"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35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5380137067514112"/>
          <c:y val="0.21967544731682068"/>
          <c:w val="0.35391025793039138"/>
          <c:h val="0.73892511221696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4873561950968581E-2"/>
          <c:y val="9.6948038444498702E-2"/>
          <c:w val="0.59201470083130103"/>
          <c:h val="0.90305196155550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Царевна молодая</c:v>
                </c:pt>
                <c:pt idx="1">
                  <c:v>Князь Гвидон</c:v>
                </c:pt>
                <c:pt idx="2">
                  <c:v>Королевич Елисей</c:v>
                </c:pt>
                <c:pt idx="3">
                  <c:v>Балда</c:v>
                </c:pt>
                <c:pt idx="4">
                  <c:v>Другие герои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21</c:v>
                </c:pt>
                <c:pt idx="2">
                  <c:v>24</c:v>
                </c:pt>
                <c:pt idx="3">
                  <c:v>18</c:v>
                </c:pt>
                <c:pt idx="4">
                  <c:v>9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0.27557</cdr:x>
      <cdr:y>0.69355</cdr:y>
    </cdr:from>
    <cdr:to>
      <cdr:x>0.42557</cdr:x>
      <cdr:y>0.89836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9848" y="30963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623CC-930D-42D7-9C02-F385DBAD34F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AC27C-0731-4ED2-9D13-B6C70250D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AC27C-0731-4ED2-9D13-B6C70250D64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AC27C-0731-4ED2-9D13-B6C70250D6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06A47-A299-4637-AA12-82F5FFC62A41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BA319-E0D1-4E17-9100-3B859C07A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87824" y="1124744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Мой  Пушкин.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Прекрасный  мир  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сказок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4509120"/>
            <a:ext cx="57961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Выполнила ученица 4 «В» класса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МБОУ  СОШ  № 169</a:t>
            </a: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Monotype Corsiva" pitchFamily="66" charset="0"/>
              </a:rPr>
              <a:t>Строкина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Дарья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71197"/>
            <a:ext cx="9144000" cy="722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404664"/>
            <a:ext cx="5066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Герои сказок А.С.Пушкина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573016"/>
            <a:ext cx="2457450" cy="1857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1124744"/>
            <a:ext cx="2200275" cy="2076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3861048"/>
            <a:ext cx="2457450" cy="1857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2160" y="4221088"/>
            <a:ext cx="2438400" cy="1876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1268760"/>
            <a:ext cx="1898611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3568" y="419533"/>
            <a:ext cx="2088232" cy="2796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53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Даша\Desktop\рамка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2121814" cy="2647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Даша\Downloads\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3789040"/>
            <a:ext cx="2016224" cy="2792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Даша\Downloads\3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35896" y="3771612"/>
            <a:ext cx="2016224" cy="2813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аша\Downloads\3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228184" y="908720"/>
            <a:ext cx="1964909" cy="26624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" descr="C:\Users\Galina\Desktop\1283681010_62a329866f4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3645024"/>
            <a:ext cx="2034480" cy="3051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1560" y="620688"/>
            <a:ext cx="2209081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53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о мертвой царевне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 семи богатырях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443B89"/>
                </a:solidFill>
              </a:rPr>
              <a:t>                               </a:t>
            </a: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1. Сказочный зачин и концовка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                      2. Сюжет волшебной сказки, волшебные силы и  предметы (говорящее зеркальце)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   3. Троекратный повтор (3 раза царица обращается к зеркальцу, 3 раза королевич </a:t>
            </a:r>
            <a:r>
              <a:rPr lang="ru-RU" sz="2800" b="1" i="1" dirty="0" err="1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Елисей</a:t>
            </a: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обращается к силам природы: солнцу, месяцу и ветру)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  4. Есть падчерица и мачеха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  5. Падчерица трудолюбивая, кроткая,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443B89"/>
                </a:solidFill>
                <a:latin typeface="Times New Roman" pitchFamily="18" charset="0"/>
                <a:cs typeface="Times New Roman" pitchFamily="18" charset="0"/>
              </a:rPr>
              <a:t>  ласковая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4725144"/>
            <a:ext cx="1866503" cy="18665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404664"/>
          <a:ext cx="8424935" cy="63118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31902"/>
                <a:gridCol w="3084128"/>
                <a:gridCol w="3008905"/>
              </a:tblGrid>
              <a:tr h="757041">
                <a:tc>
                  <a:txBody>
                    <a:bodyPr/>
                    <a:lstStyle/>
                    <a:p>
                      <a:pPr algn="ctr"/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3A3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«Золотая рыбка»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3A3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«Сказка о рыбаке и рыбке»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3A383"/>
                    </a:solidFill>
                  </a:tcPr>
                </a:tc>
              </a:tr>
              <a:tr h="1186964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Зачин 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FBE9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море, на океане, на острове на Буяне стояла небольшая ветхая </a:t>
                      </a:r>
                      <a:r>
                        <a:rPr lang="ru-RU" sz="1600" b="1" i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избушка:в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той избушке жили старик да старуха. 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FBE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 старик со своею старухой</a:t>
                      </a:r>
                    </a:p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самого синего моря;</a:t>
                      </a:r>
                    </a:p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Они жили в ветхой землянке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FBE99"/>
                    </a:solidFill>
                  </a:tcPr>
                </a:tc>
              </a:tr>
              <a:tr h="888700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Нежданный улов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Рыбка: «Не бери меня, старичок! Что пожелаешь, то и сделаю»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Рыбка:„Отпусти ты, старче, меня в море!</a:t>
                      </a:r>
                    </a:p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Дорогой за себя дам откуп»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</a:tr>
              <a:tr h="2063839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Требования старухи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FBE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Хлеб, новое корыто, новая изба,</a:t>
                      </a:r>
                      <a:r>
                        <a:rPr lang="ru-RU" sz="1600" b="1" i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хочет быть крестьянкою, хочет быть </a:t>
                      </a:r>
                      <a:r>
                        <a:rPr lang="ru-RU" sz="1600" b="1" i="1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воеводихой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», хочет быть царицей,</a:t>
                      </a:r>
                      <a:r>
                        <a:rPr lang="ru-RU" sz="1600" b="1" i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хочет быть морскою владычицей, над всеми рыбами повелевать».</a:t>
                      </a:r>
                    </a:p>
                  </a:txBody>
                  <a:tcPr>
                    <a:solidFill>
                      <a:srgbClr val="DFBE9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Корыто, изба, «Не хочу быть черной крестьянкой,</a:t>
                      </a:r>
                    </a:p>
                    <a:p>
                      <a:pPr algn="just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Хочу быть столбовою дворянкой», «хочет быть вольною царицей», «Хочу быть владычицей морскою, чтоб служила мне рыбка золотая</a:t>
                      </a:r>
                    </a:p>
                    <a:p>
                      <a:pPr algn="just"/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была б у меня на посылках.“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FBE99"/>
                    </a:solidFill>
                  </a:tcPr>
                </a:tc>
              </a:tr>
              <a:tr h="1415337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4.Концовка 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«Дворца как не бывало, а на его месте</a:t>
                      </a:r>
                      <a:r>
                        <a:rPr lang="ru-RU" sz="1600" b="1" i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стоит небольшая</a:t>
                      </a:r>
                      <a:r>
                        <a:rPr lang="ru-RU" sz="1600" b="1" i="1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ветхая избушка, а в избушке сидит старуха в изодранном сарафане».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Глядь: опять перед ним землянка;</a:t>
                      </a:r>
                    </a:p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пороге сидит его старуха,</a:t>
                      </a:r>
                    </a:p>
                    <a:p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пред нею разбитое корыто.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ED7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836712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Произведения какого жанра ты предпочитаешь в творчестве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 Пушкина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148591156"/>
              </p:ext>
            </p:extLst>
          </p:nvPr>
        </p:nvGraphicFramePr>
        <p:xfrm>
          <a:off x="0" y="2852936"/>
          <a:ext cx="5328592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1619672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рамка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71197"/>
            <a:ext cx="9144000" cy="722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Диаграмма 3"/>
          <p:cNvGraphicFramePr/>
          <p:nvPr/>
        </p:nvGraphicFramePr>
        <p:xfrm>
          <a:off x="1979712" y="620688"/>
          <a:ext cx="607233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71197"/>
            <a:ext cx="9144000" cy="722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620688"/>
            <a:ext cx="5196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Твой любимый герой сказок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91680" y="1196752"/>
          <a:ext cx="6312024" cy="4424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71197"/>
            <a:ext cx="9144000" cy="722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4" descr="07101314403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04664"/>
            <a:ext cx="4429695" cy="532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155679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Сергеевич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1799-1837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53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1772816"/>
            <a:ext cx="51480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за </a:t>
            </a:r>
            <a:b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внимание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620688"/>
            <a:ext cx="55446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 А. С. Пушкина – это универсальные произведения, которые будут интересны и взрослому, 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ребенку.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3356992"/>
            <a:ext cx="784887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значимость творчества А.С.Пушкина, как для взрослых, так и для детей.</a:t>
            </a:r>
          </a:p>
          <a:p>
            <a:pPr marL="342900" indent="-342900">
              <a:buAutoNum type="arabicPeriod" startAt="2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знания сказок  А. С. Пушкина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Воспитывать  интерес  к художественной литературе ,  желание читать книги.</a:t>
            </a:r>
          </a:p>
          <a:p>
            <a:pPr marL="342900" indent="-342900"/>
            <a:endParaRPr lang="ru-RU" dirty="0" smtClean="0">
              <a:solidFill>
                <a:srgbClr val="0000CC"/>
              </a:solidFill>
            </a:endParaRP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3808" y="50131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Показать значимость творчества А.С.Пушкина, как для взрослых, так и для детей.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4725144"/>
            <a:ext cx="42051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Большое Болдино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:\DCIM\100KC360\100_60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55576" y="692696"/>
            <a:ext cx="3840625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DCIM\100KC360\100_60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3792624" cy="2844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DCIM\100KC360\100_60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3695272" cy="28978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53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Galina\Desktop\0_2cc4f_ee0ccb2a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764704"/>
            <a:ext cx="4536504" cy="2810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Galina\Desktop\1358902607_sist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4149080"/>
            <a:ext cx="1756355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C:\Users\Galina\Desktop\1358902680_brothe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4005064"/>
            <a:ext cx="1656184" cy="2147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3645024"/>
            <a:ext cx="2069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 О. Пушкина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3645024"/>
            <a:ext cx="1853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Л. Пушкин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3501008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 С. Пушкин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6237312"/>
            <a:ext cx="1867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О. С. Пушкина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6237312"/>
            <a:ext cx="1729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 С. Пушкин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Galina\Desktop\0006-008-Detej-v-seme-Pushkinykh-bylo-tro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908720"/>
            <a:ext cx="1714358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53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Galina\Desktop\default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2924944"/>
            <a:ext cx="2096991" cy="3098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627784" y="908720"/>
            <a:ext cx="30930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 Алексеевна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Ганнибал -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бабушка поэта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Galina\Desktop\img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980728"/>
            <a:ext cx="2192660" cy="3468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alina\Desktop\img1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764704"/>
            <a:ext cx="2781469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 descr="C:\Users\Даша\Downloads\рамка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64704"/>
            <a:ext cx="4087173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427984" y="4005064"/>
            <a:ext cx="51553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Мастерица ведь была                                     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откуда что брала!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куды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разумны шутки,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Приговорки, прибаутки,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Небылицы, былины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Православной старины…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797152"/>
            <a:ext cx="27872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Яковлева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587727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Пушкин-лицеист. Памятник в лицейском саду.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Galina\Desktop\push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764704"/>
            <a:ext cx="3816424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3" name="Picture 5" descr="C:\Users\Galina\Desktop\push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861048"/>
            <a:ext cx="3641469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 descr="E:\9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572000" y="764704"/>
            <a:ext cx="4036810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16016" y="3212976"/>
            <a:ext cx="3863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А.С.Пушкин на экзамене в лицее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645024"/>
            <a:ext cx="2734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Царскосельский лицей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E:\картинки  Пушкина\дом в михайловском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936438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\Рабочий стол\Пушкин\pushkin_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3861048"/>
            <a:ext cx="3655517" cy="2651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Пушк и няня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3140968"/>
            <a:ext cx="2560368" cy="3433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572000" y="10527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 Пушкин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с. Михайловское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Псковской губернии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аша\Downloads\рамка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553" cy="73556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15616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Любимые сказки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844824"/>
            <a:ext cx="867645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1831 год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«Сказка о царе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…»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«Сказка о попе и работнике его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1833 год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«Сказка о рыбаке и рыбке»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«Сказка о мертвой царевне и о семи богатырях»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1834 год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«Сказка о золотом петушке»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prezentaciya_po_proektu_o_pushkine</Template>
  <TotalTime>485</TotalTime>
  <Words>635</Words>
  <Application>Microsoft Office PowerPoint</Application>
  <PresentationFormat>Экран (4:3)</PresentationFormat>
  <Paragraphs>93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Любимые сказки</vt:lpstr>
      <vt:lpstr>Слайд 10</vt:lpstr>
      <vt:lpstr>Слайд 11</vt:lpstr>
      <vt:lpstr>Сказка о мертвой царевне  и о семи богатырях 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Galina</cp:lastModifiedBy>
  <cp:revision>51</cp:revision>
  <dcterms:created xsi:type="dcterms:W3CDTF">2014-03-12T19:08:28Z</dcterms:created>
  <dcterms:modified xsi:type="dcterms:W3CDTF">2015-01-21T18:19:16Z</dcterms:modified>
</cp:coreProperties>
</file>