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5C8B6-9125-4784-A0C4-77261A3E4B47}" type="datetimeFigureOut">
              <a:rPr lang="ru-RU" smtClean="0"/>
              <a:t>16.01.2015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6DEFF-BB5B-47F8-85B4-D578F52C70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5C8B6-9125-4784-A0C4-77261A3E4B47}" type="datetimeFigureOut">
              <a:rPr lang="ru-RU" smtClean="0"/>
              <a:t>16.01.2015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6DEFF-BB5B-47F8-85B4-D578F52C70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5C8B6-9125-4784-A0C4-77261A3E4B47}" type="datetimeFigureOut">
              <a:rPr lang="ru-RU" smtClean="0"/>
              <a:t>16.01.2015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6DEFF-BB5B-47F8-85B4-D578F52C70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5C8B6-9125-4784-A0C4-77261A3E4B47}" type="datetimeFigureOut">
              <a:rPr lang="ru-RU" smtClean="0"/>
              <a:t>16.01.2015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6DEFF-BB5B-47F8-85B4-D578F52C70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5C8B6-9125-4784-A0C4-77261A3E4B47}" type="datetimeFigureOut">
              <a:rPr lang="ru-RU" smtClean="0"/>
              <a:t>16.01.2015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6DEFF-BB5B-47F8-85B4-D578F52C70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5C8B6-9125-4784-A0C4-77261A3E4B47}" type="datetimeFigureOut">
              <a:rPr lang="ru-RU" smtClean="0"/>
              <a:t>16.01.2015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6DEFF-BB5B-47F8-85B4-D578F52C70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5C8B6-9125-4784-A0C4-77261A3E4B47}" type="datetimeFigureOut">
              <a:rPr lang="ru-RU" smtClean="0"/>
              <a:t>16.01.2015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6DEFF-BB5B-47F8-85B4-D578F52C70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5C8B6-9125-4784-A0C4-77261A3E4B47}" type="datetimeFigureOut">
              <a:rPr lang="ru-RU" smtClean="0"/>
              <a:t>16.01.2015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6DEFF-BB5B-47F8-85B4-D578F52C70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5C8B6-9125-4784-A0C4-77261A3E4B47}" type="datetimeFigureOut">
              <a:rPr lang="ru-RU" smtClean="0"/>
              <a:t>16.01.2015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6DEFF-BB5B-47F8-85B4-D578F52C70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5C8B6-9125-4784-A0C4-77261A3E4B47}" type="datetimeFigureOut">
              <a:rPr lang="ru-RU" smtClean="0"/>
              <a:t>16.01.2015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6DEFF-BB5B-47F8-85B4-D578F52C70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5C8B6-9125-4784-A0C4-77261A3E4B47}" type="datetimeFigureOut">
              <a:rPr lang="ru-RU" smtClean="0"/>
              <a:t>16.01.2015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6DEFF-BB5B-47F8-85B4-D578F52C70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5C8B6-9125-4784-A0C4-77261A3E4B47}" type="datetimeFigureOut">
              <a:rPr lang="ru-RU" smtClean="0"/>
              <a:t>16.01.2015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76DEFF-BB5B-47F8-85B4-D578F52C70F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ser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-142907" y="642918"/>
            <a:ext cx="4714908" cy="119571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7170" b="1" i="1" cap="none" spc="0" dirty="0" smtClean="0">
                <a:ln w="11430">
                  <a:solidFill>
                    <a:srgbClr val="FF0000"/>
                  </a:solidFill>
                  <a:prstDash val="dashDot"/>
                </a:ln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Наречие</a:t>
            </a:r>
            <a:endParaRPr lang="ru-RU" sz="7170" b="1" i="1" cap="none" spc="0" dirty="0">
              <a:ln w="11430">
                <a:solidFill>
                  <a:srgbClr val="FF0000"/>
                </a:solidFill>
                <a:prstDash val="dashDot"/>
              </a:ln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7" name="Рисунок 6" descr="AG00139_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6" y="357166"/>
            <a:ext cx="1571636" cy="178118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15816" y="5085184"/>
            <a:ext cx="59766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Автор:  Семёнова Светлана Вениаминовна, учитель русского языка и литературы</a:t>
            </a:r>
            <a:endParaRPr lang="ru-RU" sz="2400" dirty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57225" y="500042"/>
            <a:ext cx="4957520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Наречие- неизменяемая часть речи.</a:t>
            </a:r>
          </a:p>
          <a:p>
            <a:pPr algn="ctr"/>
            <a:r>
              <a:rPr lang="ru-RU" sz="54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Приглаголие</a:t>
            </a:r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.</a:t>
            </a:r>
          </a:p>
          <a:p>
            <a:pPr algn="ctr"/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4" name="Рисунок 3" descr="1o6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7818" y="2428868"/>
            <a:ext cx="2928958" cy="39290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85728"/>
            <a:ext cx="663914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Наречие показывает, 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" y="1928802"/>
            <a:ext cx="992985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Где, когда, куда, зачем,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откуда и как происходит действие.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214290"/>
            <a:ext cx="8066585" cy="67403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Наречие обозначает </a:t>
            </a:r>
            <a:endParaRPr lang="ru-R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Признак действия.</a:t>
            </a:r>
          </a:p>
          <a:p>
            <a:pPr algn="ctr"/>
            <a:endParaRPr lang="ru-R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  <a:p>
            <a:pPr algn="ctr"/>
            <a:r>
              <a:rPr lang="ru-RU" sz="5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Глагол+</a:t>
            </a: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</a:t>
            </a:r>
            <a:r>
              <a:rPr lang="ru-RU" sz="5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Причастие+</a:t>
            </a: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</a:t>
            </a:r>
          </a:p>
          <a:p>
            <a:pPr algn="ctr"/>
            <a:r>
              <a:rPr lang="ru-RU" sz="5400" b="1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Деепричастие+</a:t>
            </a:r>
            <a:endParaRPr lang="ru-RU" sz="5400" b="1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endParaRPr lang="ru-RU" sz="5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5400" b="1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Прилагательное+</a:t>
            </a:r>
            <a:r>
              <a:rPr lang="ru-RU" sz="54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</a:t>
            </a:r>
            <a:r>
              <a:rPr lang="ru-RU" sz="5400" b="1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Наречие+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61555" y="2967335"/>
            <a:ext cx="6596421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Восходя выше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По-новому красивый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Люблю особенно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Как-то особенно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214290"/>
            <a:ext cx="8525026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Существительное: </a:t>
            </a:r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взгляд </a:t>
            </a:r>
          </a:p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Исподлобья, яйца всмятку, </a:t>
            </a:r>
          </a:p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Кофе по-турецки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4" name="Рисунок 3" descr="1f4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2214554"/>
            <a:ext cx="3667125" cy="1724031"/>
          </a:xfrm>
          <a:prstGeom prst="rect">
            <a:avLst/>
          </a:prstGeom>
        </p:spPr>
      </p:pic>
      <p:pic>
        <p:nvPicPr>
          <p:cNvPr id="5" name="Рисунок 4" descr="4f5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01024" y="2928934"/>
            <a:ext cx="952500" cy="11430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3" y="0"/>
            <a:ext cx="7643866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Грамматическое значение</a:t>
            </a:r>
          </a:p>
          <a:p>
            <a:pPr algn="ctr"/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5400" b="1" cap="none" spc="0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Время, место, причина, цель, образ действия</a:t>
            </a:r>
            <a:endParaRPr lang="ru-RU" sz="5400" b="1" cap="none" spc="0" dirty="0">
              <a:ln w="1905"/>
              <a:solidFill>
                <a:srgbClr val="FFFF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Рисунок 2" descr="2m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4214818"/>
            <a:ext cx="2262194" cy="15621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42852"/>
            <a:ext cx="8286809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1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-.-.-.-.-.-</a:t>
            </a:r>
          </a:p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1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Я как-то особенно люблю солнце.</a:t>
            </a:r>
          </a:p>
          <a:p>
            <a:pPr algn="ctr"/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bg2">
                  <a:lumMod val="1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61555" y="2967335"/>
            <a:ext cx="515057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Определение</a:t>
            </a:r>
          </a:p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Кофе по-турецки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4813994"/>
            <a:ext cx="571090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Сказуемое</a:t>
            </a:r>
          </a:p>
          <a:p>
            <a:pPr algn="ctr"/>
            <a:r>
              <a:rPr lang="ru-RU" sz="5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Сегодня холодно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7" name="Рисунок 6" descr="25m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768" y="5072074"/>
            <a:ext cx="1524000" cy="1168400"/>
          </a:xfrm>
          <a:prstGeom prst="rect">
            <a:avLst/>
          </a:prstGeom>
        </p:spPr>
      </p:pic>
      <p:pic>
        <p:nvPicPr>
          <p:cNvPr id="8" name="Рисунок 7" descr="AG00126_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00" y="3571876"/>
            <a:ext cx="752475" cy="752475"/>
          </a:xfrm>
          <a:prstGeom prst="rect">
            <a:avLst/>
          </a:prstGeom>
        </p:spPr>
      </p:pic>
      <p:pic>
        <p:nvPicPr>
          <p:cNvPr id="9" name="Рисунок 8" descr="5f4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9520" y="428604"/>
            <a:ext cx="1357322" cy="18573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929718" cy="67403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Шурику стало хорошо-хорошо, словно кто-то подошёл сзади и ласково обнял его за плечи. Так же хорошо бывает ещё, когда пригладит волосы неожиданный тёплый ветер ил когда с закрытыми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5" y="142852"/>
            <a:ext cx="8643997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Глазами лежишь на траве и солнце мягкими лучами щекочет лицо.</a:t>
            </a:r>
          </a:p>
          <a:p>
            <a:pPr algn="ctr"/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9" y="2967335"/>
            <a:ext cx="857256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Какую роль в предложении играют наречия?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4" name="Рисунок 3" descr="9m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3929066"/>
            <a:ext cx="1524000" cy="1914525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144</Words>
  <Application>Microsoft Office PowerPoint</Application>
  <PresentationFormat>Экран (4:3)</PresentationFormat>
  <Paragraphs>33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Леонидович</dc:creator>
  <cp:lastModifiedBy>Леонидович</cp:lastModifiedBy>
  <cp:revision>7</cp:revision>
  <dcterms:created xsi:type="dcterms:W3CDTF">2011-01-12T17:11:35Z</dcterms:created>
  <dcterms:modified xsi:type="dcterms:W3CDTF">2015-01-16T17:23:45Z</dcterms:modified>
</cp:coreProperties>
</file>