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3" r:id="rId8"/>
    <p:sldId id="263" r:id="rId9"/>
    <p:sldId id="264" r:id="rId10"/>
    <p:sldId id="265" r:id="rId11"/>
    <p:sldId id="266" r:id="rId12"/>
    <p:sldId id="268" r:id="rId13"/>
    <p:sldId id="270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B0DC1-7FC8-4340-9E83-D2628E4CB33F}" type="datetimeFigureOut">
              <a:rPr lang="ru-RU" smtClean="0"/>
              <a:pPr/>
              <a:t>19.11.2013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0DA67C4-716B-4E51-9ABF-56B82B910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B0DC1-7FC8-4340-9E83-D2628E4CB33F}" type="datetimeFigureOut">
              <a:rPr lang="ru-RU" smtClean="0"/>
              <a:pPr/>
              <a:t>19.11.2013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A67C4-716B-4E51-9ABF-56B82B910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B0DC1-7FC8-4340-9E83-D2628E4CB33F}" type="datetimeFigureOut">
              <a:rPr lang="ru-RU" smtClean="0"/>
              <a:pPr/>
              <a:t>19.11.2013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A67C4-716B-4E51-9ABF-56B82B910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B0DC1-7FC8-4340-9E83-D2628E4CB33F}" type="datetimeFigureOut">
              <a:rPr lang="ru-RU" smtClean="0"/>
              <a:pPr/>
              <a:t>19.11.2013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0DA67C4-716B-4E51-9ABF-56B82B910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B0DC1-7FC8-4340-9E83-D2628E4CB33F}" type="datetimeFigureOut">
              <a:rPr lang="ru-RU" smtClean="0"/>
              <a:pPr/>
              <a:t>19.11.2013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A67C4-716B-4E51-9ABF-56B82B9108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B0DC1-7FC8-4340-9E83-D2628E4CB33F}" type="datetimeFigureOut">
              <a:rPr lang="ru-RU" smtClean="0"/>
              <a:pPr/>
              <a:t>19.11.2013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A67C4-716B-4E51-9ABF-56B82B910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B0DC1-7FC8-4340-9E83-D2628E4CB33F}" type="datetimeFigureOut">
              <a:rPr lang="ru-RU" smtClean="0"/>
              <a:pPr/>
              <a:t>19.11.2013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0DA67C4-716B-4E51-9ABF-56B82B9108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B0DC1-7FC8-4340-9E83-D2628E4CB33F}" type="datetimeFigureOut">
              <a:rPr lang="ru-RU" smtClean="0"/>
              <a:pPr/>
              <a:t>19.11.2013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A67C4-716B-4E51-9ABF-56B82B910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B0DC1-7FC8-4340-9E83-D2628E4CB33F}" type="datetimeFigureOut">
              <a:rPr lang="ru-RU" smtClean="0"/>
              <a:pPr/>
              <a:t>19.11.2013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A67C4-716B-4E51-9ABF-56B82B910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B0DC1-7FC8-4340-9E83-D2628E4CB33F}" type="datetimeFigureOut">
              <a:rPr lang="ru-RU" smtClean="0"/>
              <a:pPr/>
              <a:t>19.11.2013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A67C4-716B-4E51-9ABF-56B82B910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B0DC1-7FC8-4340-9E83-D2628E4CB33F}" type="datetimeFigureOut">
              <a:rPr lang="ru-RU" smtClean="0"/>
              <a:pPr/>
              <a:t>19.11.2013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A67C4-716B-4E51-9ABF-56B82B9108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29B0DC1-7FC8-4340-9E83-D2628E4CB33F}" type="datetimeFigureOut">
              <a:rPr lang="ru-RU" smtClean="0"/>
              <a:pPr/>
              <a:t>19.11.2013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0DA67C4-716B-4E51-9ABF-56B82B9108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advClick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cs5610.vkontakte.ru/u2972890/-14/x_8d48d081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hyperlink" Target="http://www.alfa-clinic.ru/uploads/imagebox/chistka_zubov1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vzvesil.narod.ru/toothpick/img/asters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hyperlink" Target="http://www.allsmiles.co.ke/html/images/floss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sva-mama.ru/sites/default/files/1_24.jpg?1325068448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gif"/><Relationship Id="rId4" Type="http://schemas.openxmlformats.org/officeDocument/2006/relationships/hyperlink" Target="http://www.moscow-faq.ru/up_img/9%20zag.k.gif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st-fashiony.ru/pic/beauty/pic/16318/2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hyperlink" Target="http://img-fotki.yandex.ru/get/4418/28101686.207/0_65eec_94c4c460_XL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baby.ru/storage/8/f/c/7/1287879.428567.jpeg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6.png"/><Relationship Id="rId2" Type="http://schemas.openxmlformats.org/officeDocument/2006/relationships/hyperlink" Target="http://www.instablogsimages.com/images/2007/09/27/glowing-skin_5248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0.liveinternet.ru/images/attach/c/2/67/869/67869213_1292344302_07.png" TargetMode="External"/><Relationship Id="rId5" Type="http://schemas.openxmlformats.org/officeDocument/2006/relationships/image" Target="../media/image5.jpeg"/><Relationship Id="rId4" Type="http://schemas.openxmlformats.org/officeDocument/2006/relationships/hyperlink" Target="http://cdn.sheknows.com/articles/family-washing-hands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forchel.ru/files/plakaty/sh-mitya-ruk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hyperlink" Target="http://cs4364.vk.com/u16478070/-1/x_f927a99c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prv0.lori-images.net/malchik-moet-litso-0002817424-preview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hyperlink" Target="http://s54.radikal.ru/i144/0908/8e/b4209e0844d0t.jpg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statica2.detstvo.ru/foto/original/2010/01/07/bc9ea11d6cbf663b58355d08dd0c862a.jpg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i081.radikal.ru/0911/a8/79a4253b6e4f.jpg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785786" y="1714488"/>
            <a:ext cx="7929618" cy="2357454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 rtl="0"/>
            <a:r>
              <a:rPr lang="ru-RU" sz="3600" kern="10" spc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Правила, которые надо соблюдать, </a:t>
            </a:r>
          </a:p>
          <a:p>
            <a:pPr algn="ctr" rtl="0"/>
            <a:r>
              <a:rPr lang="ru-RU" sz="3600" kern="10" spc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или Личная гигиена младших школьников</a:t>
            </a:r>
            <a:endParaRPr lang="ru-RU" sz="3600" kern="10" spc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 advClick="0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285728"/>
            <a:ext cx="82153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Зубы нужно чистить 2 раза в день, утром и вечером.</a:t>
            </a:r>
            <a:endParaRPr lang="ru-RU" sz="5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Картинка 1 из 5410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2000241"/>
            <a:ext cx="3011696" cy="2000264"/>
          </a:xfrm>
          <a:prstGeom prst="rect">
            <a:avLst/>
          </a:prstGeom>
          <a:noFill/>
        </p:spPr>
      </p:pic>
      <p:pic>
        <p:nvPicPr>
          <p:cNvPr id="4100" name="Picture 4" descr="Картинка 1 из 8728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71802" y="2928935"/>
            <a:ext cx="6105517" cy="392906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85729"/>
            <a:ext cx="850112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Регулярно чистите межзубные промежутки специальной нитью или зубочисткой, пользуйтесь зубной пастой на натуральной основе</a:t>
            </a:r>
            <a:endParaRPr lang="ru-RU" sz="4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Картинка 6 из 7581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786058"/>
            <a:ext cx="2857500" cy="3810000"/>
          </a:xfrm>
          <a:prstGeom prst="rect">
            <a:avLst/>
          </a:prstGeom>
          <a:noFill/>
        </p:spPr>
      </p:pic>
      <p:pic>
        <p:nvPicPr>
          <p:cNvPr id="3076" name="Picture 4" descr="Картинка 7 из 13505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14677" y="3214686"/>
            <a:ext cx="5586415" cy="3643314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285728"/>
            <a:ext cx="72152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Уход за волосами:</a:t>
            </a:r>
            <a:endParaRPr lang="ru-RU" sz="5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0068" y="1000109"/>
            <a:ext cx="78582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Волосы нужно мыть </a:t>
            </a:r>
            <a:r>
              <a:rPr lang="ru-RU" sz="3600" b="1" dirty="0" smtClean="0">
                <a:solidFill>
                  <a:srgbClr val="00B050"/>
                </a:solidFill>
              </a:rPr>
              <a:t>через каждые 3 дня </a:t>
            </a:r>
            <a:r>
              <a:rPr lang="ru-RU" sz="3600" b="1" dirty="0" err="1" smtClean="0">
                <a:solidFill>
                  <a:srgbClr val="00B050"/>
                </a:solidFill>
              </a:rPr>
              <a:t>шампунью</a:t>
            </a:r>
            <a:r>
              <a:rPr lang="ru-RU" sz="3600" b="1" dirty="0" smtClean="0">
                <a:solidFill>
                  <a:srgbClr val="00B050"/>
                </a:solidFill>
              </a:rPr>
              <a:t> и споласкивать чистой теплой водой. Можно полоскать отварами  трав ромашки и крапивы.</a:t>
            </a:r>
            <a:endParaRPr lang="ru-RU" sz="36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Картинка 4 из 297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67948"/>
            <a:ext cx="2285984" cy="3490052"/>
          </a:xfrm>
          <a:prstGeom prst="rect">
            <a:avLst/>
          </a:prstGeom>
          <a:noFill/>
        </p:spPr>
      </p:pic>
      <p:pic>
        <p:nvPicPr>
          <p:cNvPr id="1028" name="Picture 4" descr="Картинка 19 из 2975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00364" y="3272241"/>
            <a:ext cx="4786346" cy="3585759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285728"/>
            <a:ext cx="721523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B0F0"/>
                </a:solidFill>
              </a:rPr>
              <a:t>Не ленитесь расчесывать волосы утром и вечером</a:t>
            </a:r>
            <a:r>
              <a:rPr lang="ru-RU" sz="5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54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Картинка 6 из 5974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0"/>
            <a:ext cx="2524125" cy="3810000"/>
          </a:xfrm>
          <a:prstGeom prst="rect">
            <a:avLst/>
          </a:prstGeom>
          <a:noFill/>
        </p:spPr>
      </p:pic>
      <p:pic>
        <p:nvPicPr>
          <p:cNvPr id="28676" name="Picture 4" descr="Картинка 13 из 5974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6248" y="3048000"/>
            <a:ext cx="2876550" cy="3810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3" y="928670"/>
            <a:ext cx="8976182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Желаю всем 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ребятам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здоровья, удачи и  успеха!!!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357166"/>
            <a:ext cx="8929718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ЦЕЛЬ:</a:t>
            </a:r>
          </a:p>
          <a:p>
            <a:endParaRPr lang="ru-RU" sz="5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Прививать навыки соблюдения личной гигиены</a:t>
            </a:r>
            <a:endParaRPr lang="ru-RU" sz="5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Картинка 1 из 22910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000107"/>
            <a:ext cx="3214710" cy="472751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000496" y="1214422"/>
            <a:ext cx="4857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Личная гигиена -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уход за своим телом и содержание его в чистоте.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00496" y="2143116"/>
            <a:ext cx="514350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Личная гигиена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включает в себя выполнение многих гигиенических правил, требований и норм, направленных на сохранение здоровья, профилактику инфекционных заболеваний. Основными составляющими личной гигиены являются уход за кожей, уход за зубами, уход за волосами.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285728"/>
            <a:ext cx="72152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Уход за кожей:</a:t>
            </a:r>
            <a:endParaRPr lang="ru-RU" sz="5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2910" y="1285860"/>
            <a:ext cx="92869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7030A0"/>
                </a:solidFill>
              </a:rPr>
              <a:t>Каждое утро и вечер все должны умываться.</a:t>
            </a:r>
            <a:endParaRPr lang="ru-RU" sz="3200" dirty="0">
              <a:solidFill>
                <a:srgbClr val="7030A0"/>
              </a:solidFill>
            </a:endParaRPr>
          </a:p>
        </p:txBody>
      </p:sp>
      <p:pic>
        <p:nvPicPr>
          <p:cNvPr id="11266" name="Picture 2" descr="Картинка 1 из 15540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357430"/>
            <a:ext cx="3362325" cy="3810000"/>
          </a:xfrm>
          <a:prstGeom prst="rect">
            <a:avLst/>
          </a:prstGeom>
          <a:noFill/>
        </p:spPr>
      </p:pic>
      <p:pic>
        <p:nvPicPr>
          <p:cNvPr id="11268" name="Picture 4" descr="Картинка 10 из 15368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57950" y="2214554"/>
            <a:ext cx="2543175" cy="3810000"/>
          </a:xfrm>
          <a:prstGeom prst="rect">
            <a:avLst/>
          </a:prstGeom>
          <a:noFill/>
        </p:spPr>
      </p:pic>
      <p:pic>
        <p:nvPicPr>
          <p:cNvPr id="11270" name="Picture 6" descr="Картинка 1 из 153680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86182" y="4333836"/>
            <a:ext cx="2189713" cy="252416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282" y="5786454"/>
            <a:ext cx="18997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http://fashiony.ru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286512" y="5643578"/>
            <a:ext cx="22397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http://www.beauly.ru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29190" y="571480"/>
            <a:ext cx="52149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К умыванию приготовьте 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мыло и полотенце.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29190" y="1857364"/>
            <a:ext cx="42148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Сначала тщательно </a:t>
            </a:r>
          </a:p>
          <a:p>
            <a:r>
              <a:rPr lang="ru-RU" sz="2800" b="1" dirty="0" smtClean="0">
                <a:solidFill>
                  <a:srgbClr val="00B050"/>
                </a:solidFill>
              </a:rPr>
              <a:t>моем руки.</a:t>
            </a:r>
            <a:endParaRPr lang="ru-RU" sz="2800" b="1" dirty="0">
              <a:solidFill>
                <a:srgbClr val="00B050"/>
              </a:solidFill>
            </a:endParaRPr>
          </a:p>
        </p:txBody>
      </p:sp>
      <p:pic>
        <p:nvPicPr>
          <p:cNvPr id="10242" name="Picture 2" descr="Картинка 1 из 1903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84208"/>
            <a:ext cx="4429156" cy="6282491"/>
          </a:xfrm>
          <a:prstGeom prst="rect">
            <a:avLst/>
          </a:prstGeom>
          <a:noFill/>
        </p:spPr>
      </p:pic>
      <p:pic>
        <p:nvPicPr>
          <p:cNvPr id="10244" name="Picture 4" descr="Картинка 1 из 9383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2066" y="3143248"/>
            <a:ext cx="3500462" cy="350046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Картинка 2 из 5382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2643182"/>
            <a:ext cx="3090865" cy="430782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1000108"/>
            <a:ext cx="801854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Только после мытья рук</a:t>
            </a:r>
          </a:p>
          <a:p>
            <a:pPr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умываем лицо, шею, уши.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9220" name="Picture 4" descr="Картинка 6 из 6484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2786058"/>
            <a:ext cx="4071942" cy="407194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620688"/>
            <a:ext cx="8352928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8358" indent="-514350" algn="ctr">
              <a:defRPr/>
            </a:pPr>
            <a:r>
              <a:rPr lang="ru-RU" sz="2800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забудьте про ногти</a:t>
            </a:r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 marL="578358" indent="-514350">
              <a:defRPr/>
            </a:pP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78358" indent="-514350">
              <a:defRPr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Ногти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должны быть</a:t>
            </a:r>
          </a:p>
          <a:p>
            <a:pPr marL="578358" indent="-514350">
              <a:defRPr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чистыми и коротко</a:t>
            </a:r>
          </a:p>
          <a:p>
            <a:pPr marL="578358" indent="-514350">
              <a:defRPr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подстриженными. </a:t>
            </a:r>
          </a:p>
          <a:p>
            <a:pPr marL="578358" indent="-514350">
              <a:defRPr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Обязательно мойте руки:</a:t>
            </a:r>
          </a:p>
          <a:p>
            <a:pPr marL="448056" indent="-384048"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придя с улицы;</a:t>
            </a:r>
          </a:p>
          <a:p>
            <a:pPr marL="448056" indent="-384048"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после посещения туалета;</a:t>
            </a:r>
          </a:p>
          <a:p>
            <a:pPr marL="448056" indent="-384048"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перед едой;</a:t>
            </a:r>
          </a:p>
          <a:p>
            <a:pPr marL="448056" indent="-384048"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после игры с животными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357166"/>
            <a:ext cx="8543814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Регулярно, не реже</a:t>
            </a:r>
          </a:p>
          <a:p>
            <a:pPr algn="ctr"/>
            <a:r>
              <a:rPr lang="ru-RU" sz="4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1 раза в неделю принимайте душ</a:t>
            </a:r>
          </a:p>
          <a:p>
            <a:pPr algn="ctr"/>
            <a:r>
              <a:rPr lang="ru-RU" sz="4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или мойтесь в </a:t>
            </a:r>
            <a:r>
              <a:rPr lang="ru-RU" sz="4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ванной</a:t>
            </a:r>
            <a:r>
              <a:rPr lang="ru-RU" sz="4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4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169" name="Picture 1" descr="C:\Users\user\Desktop\moydodu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249" y="2500306"/>
            <a:ext cx="4027544" cy="3643337"/>
          </a:xfrm>
          <a:prstGeom prst="rect">
            <a:avLst/>
          </a:prstGeom>
          <a:noFill/>
        </p:spPr>
      </p:pic>
      <p:pic>
        <p:nvPicPr>
          <p:cNvPr id="7171" name="Picture 3" descr="Картинка 5 из 937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7" y="3057524"/>
            <a:ext cx="4786314" cy="3583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357686" y="6286520"/>
            <a:ext cx="22397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http://www.beauly.ru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285728"/>
            <a:ext cx="72152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Уход за зубами:</a:t>
            </a:r>
            <a:endParaRPr lang="ru-RU" sz="5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://i081.radikal.ru/0911/a8/79a4253b6e4f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1785926"/>
            <a:ext cx="7858180" cy="429030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145</TotalTime>
  <Words>243</Words>
  <Application>Microsoft Office PowerPoint</Application>
  <PresentationFormat>Экран (4:3)</PresentationFormat>
  <Paragraphs>40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Светлана</cp:lastModifiedBy>
  <cp:revision>18</cp:revision>
  <dcterms:created xsi:type="dcterms:W3CDTF">2012-05-15T17:35:28Z</dcterms:created>
  <dcterms:modified xsi:type="dcterms:W3CDTF">2013-11-19T06:46:15Z</dcterms:modified>
</cp:coreProperties>
</file>