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3" r:id="rId6"/>
    <p:sldId id="261" r:id="rId7"/>
    <p:sldId id="262" r:id="rId8"/>
    <p:sldId id="264" r:id="rId9"/>
    <p:sldId id="265" r:id="rId10"/>
    <p:sldId id="267" r:id="rId11"/>
    <p:sldId id="266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2F0DC-AA63-4EE0-A2D1-30980293FF2C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1F684-CAF6-43CE-B586-C48856C19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F684-CAF6-43CE-B586-C48856C196E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DC232-20A5-4842-BDEB-5A3C874C6FD1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E1C03-A361-431C-ADC2-1ABF46379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gif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2379" y="0"/>
            <a:ext cx="9021621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571612"/>
            <a:ext cx="1895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1714488"/>
            <a:ext cx="2019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1714488"/>
            <a:ext cx="1866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62800" y="1643050"/>
            <a:ext cx="1981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28860" y="1714488"/>
            <a:ext cx="342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Рисунок 15" descr="walking_1_hc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14282" y="2500307"/>
            <a:ext cx="1435730" cy="2000264"/>
          </a:xfrm>
          <a:prstGeom prst="rect">
            <a:avLst/>
          </a:prstGeom>
        </p:spPr>
      </p:pic>
      <p:pic>
        <p:nvPicPr>
          <p:cNvPr id="17" name="Рисунок 16" descr="walking_2_hc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1714480" y="3714752"/>
            <a:ext cx="1487006" cy="2071702"/>
          </a:xfrm>
          <a:prstGeom prst="rect">
            <a:avLst/>
          </a:prstGeom>
        </p:spPr>
      </p:pic>
      <p:pic>
        <p:nvPicPr>
          <p:cNvPr id="18" name="Рисунок 17" descr="walking_3_hc.gif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3214678" y="2143117"/>
            <a:ext cx="1500198" cy="2090082"/>
          </a:xfrm>
          <a:prstGeom prst="rect">
            <a:avLst/>
          </a:prstGeom>
        </p:spPr>
      </p:pic>
      <p:pic>
        <p:nvPicPr>
          <p:cNvPr id="19" name="Рисунок 18" descr="walking_4_hc.gif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4500562" y="3643314"/>
            <a:ext cx="1533522" cy="2136509"/>
          </a:xfrm>
          <a:prstGeom prst="rect">
            <a:avLst/>
          </a:prstGeom>
        </p:spPr>
      </p:pic>
      <p:pic>
        <p:nvPicPr>
          <p:cNvPr id="20" name="Рисунок 19" descr="walking_5_hc.gif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5929322" y="2214554"/>
            <a:ext cx="1143008" cy="1592443"/>
          </a:xfrm>
          <a:prstGeom prst="rect">
            <a:avLst/>
          </a:prstGeom>
        </p:spPr>
      </p:pic>
      <p:pic>
        <p:nvPicPr>
          <p:cNvPr id="21" name="Рисунок 20" descr="disco_1_hc.gif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142844" y="0"/>
            <a:ext cx="1357322" cy="1357322"/>
          </a:xfrm>
          <a:prstGeom prst="rect">
            <a:avLst/>
          </a:prstGeom>
        </p:spPr>
      </p:pic>
      <p:pic>
        <p:nvPicPr>
          <p:cNvPr id="22" name="Рисунок 21" descr="disco_3_hc.gif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7405687" y="0"/>
            <a:ext cx="1452593" cy="145259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286116" y="5500702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 подготовила ученица   1 класса</a:t>
            </a:r>
          </a:p>
          <a:p>
            <a:r>
              <a:rPr lang="ru-RU" dirty="0" smtClean="0"/>
              <a:t>Костерина Виктория</a:t>
            </a:r>
          </a:p>
          <a:p>
            <a:r>
              <a:rPr lang="ru-RU" dirty="0" smtClean="0"/>
              <a:t>Руководитель : Ладанова С. 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022414" cy="6715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2071678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загадка</a:t>
            </a:r>
          </a:p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На четырёх ногах стою, ходить же вовсе не могу.</a:t>
            </a:r>
          </a:p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На мне ты сядешь отдыхать,</a:t>
            </a:r>
          </a:p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Когда устанешь ты гулять.   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786322"/>
            <a:ext cx="35004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Конь о четырёх ногах, да и то спотыкается.</a:t>
            </a:r>
            <a:endParaRPr lang="ru-RU" sz="36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714488"/>
            <a:ext cx="19812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71934" y="450057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42910" y="285728"/>
            <a:ext cx="92869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435769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пословица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586" y="0"/>
            <a:ext cx="9022414" cy="6715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2000240"/>
            <a:ext cx="40719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Пять ступенек – лесенка,</a:t>
            </a:r>
          </a:p>
          <a:p>
            <a:r>
              <a:rPr lang="ru-RU" sz="2800" b="1" i="1" dirty="0" smtClean="0"/>
              <a:t>На ступеньках- песенка .   ноты</a:t>
            </a: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5429264"/>
            <a:ext cx="3500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Знать как свои пять пальцев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2000240"/>
            <a:ext cx="32861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Чёрен, да не ворон,</a:t>
            </a:r>
          </a:p>
          <a:p>
            <a:r>
              <a:rPr lang="ru-RU" sz="2000" b="1" i="1" dirty="0" smtClean="0"/>
              <a:t>Рогат, да не бык,</a:t>
            </a:r>
          </a:p>
          <a:p>
            <a:r>
              <a:rPr lang="ru-RU" sz="2000" b="1" i="1" dirty="0" smtClean="0"/>
              <a:t>Шесть ног без копыт.</a:t>
            </a:r>
          </a:p>
          <a:p>
            <a:r>
              <a:rPr lang="ru-RU" sz="2000" b="1" i="1" dirty="0" smtClean="0"/>
              <a:t>Летит – жужжит,</a:t>
            </a:r>
          </a:p>
          <a:p>
            <a:r>
              <a:rPr lang="ru-RU" sz="2000" b="1" i="1" dirty="0" smtClean="0"/>
              <a:t>Упадёт- землю роет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3571876"/>
            <a:ext cx="1905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40" y="3857628"/>
            <a:ext cx="1866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2" y="4929198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785786" y="28572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/>
                <a:solidFill>
                  <a:schemeClr val="accent3"/>
                </a:solidFill>
                <a:effectLst/>
              </a:rPr>
              <a:t>5</a:t>
            </a:r>
            <a:endParaRPr lang="ru-RU" sz="8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1643050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загадки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285728"/>
            <a:ext cx="652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</a:t>
            </a:r>
            <a:endParaRPr lang="ru-RU" sz="7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521495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поговорка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022414" cy="6715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2071678"/>
            <a:ext cx="29289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загадка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Братцев этих ровно семь.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Вам они известны всем.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Каждую неделю кругом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Ходят братцы друг за другом.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Попрощается последний, появляется передний.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4643446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Лук от семи недуг</a:t>
            </a:r>
            <a:endParaRPr lang="ru-RU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1785926"/>
            <a:ext cx="3357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Ты со мною не знаком?</a:t>
            </a:r>
          </a:p>
          <a:p>
            <a:r>
              <a:rPr lang="ru-RU" sz="2400" b="1" i="1" dirty="0" smtClean="0"/>
              <a:t>Я живу на дне морском.</a:t>
            </a:r>
          </a:p>
          <a:p>
            <a:r>
              <a:rPr lang="ru-RU" sz="2400" b="1" i="1" dirty="0" smtClean="0"/>
              <a:t>Голова и восемь ног, </a:t>
            </a:r>
          </a:p>
          <a:p>
            <a:r>
              <a:rPr lang="ru-RU" sz="2400" b="1" i="1" dirty="0" smtClean="0"/>
              <a:t>Вот и весь я - </a:t>
            </a:r>
            <a:endParaRPr lang="ru-RU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4500570"/>
            <a:ext cx="292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Весна да осень - на дню погод восемь.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500174"/>
            <a:ext cx="342699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14612" y="5143512"/>
            <a:ext cx="1571636" cy="156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39000" y="2857497"/>
            <a:ext cx="160629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29190" y="5286388"/>
            <a:ext cx="37814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642910" y="214290"/>
            <a:ext cx="652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8082" y="214290"/>
            <a:ext cx="652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0364" y="4286256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поговорки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586" y="142852"/>
            <a:ext cx="9022414" cy="6715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1714488"/>
            <a:ext cx="39290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FrankRuehl" pitchFamily="34" charset="-79"/>
              </a:rPr>
              <a:t>К девяти без десяти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FrankRuehl" pitchFamily="34" charset="-79"/>
              </a:rPr>
              <a:t>Надо в школу вам идти.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FrankRuehl" pitchFamily="34" charset="-79"/>
              </a:rPr>
              <a:t>В девять слышится звонок.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FrankRuehl" pitchFamily="34" charset="-79"/>
              </a:rPr>
              <a:t>Начинается урок.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FrankRuehl" pitchFamily="34" charset="-79"/>
              </a:rPr>
              <a:t>К девяти без десяти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FrankRuehl" pitchFamily="34" charset="-79"/>
              </a:rPr>
              <a:t>Детям спать пора идти.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FrankRuehl" pitchFamily="34" charset="-79"/>
              </a:rPr>
              <a:t>А не ляжете в кровать,-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  <a:cs typeface="FrankRuehl" pitchFamily="34" charset="-79"/>
              </a:rPr>
              <a:t>Носом будете клевать!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  <a:cs typeface="FrankRuehl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4572008"/>
            <a:ext cx="5214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За тридевять земель, в тридевятом царстве.</a:t>
            </a:r>
          </a:p>
          <a:p>
            <a:endParaRPr lang="ru-RU" b="1" i="1" dirty="0" smtClean="0"/>
          </a:p>
          <a:p>
            <a:r>
              <a:rPr lang="ru-RU" b="1" i="1" dirty="0" smtClean="0"/>
              <a:t>( 3х9=27 в </a:t>
            </a:r>
            <a:r>
              <a:rPr lang="ru-RU" b="1" i="1" smtClean="0"/>
              <a:t>старину счёт </a:t>
            </a:r>
            <a:r>
              <a:rPr lang="ru-RU" b="1" i="1" dirty="0" smtClean="0"/>
              <a:t>вёлся девятками, по некоторым источникам расстояние от Земли до Луны составляет 27 диаметров Земли )</a:t>
            </a:r>
            <a:endParaRPr lang="ru-RU" b="1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4" y="1643050"/>
            <a:ext cx="216453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4500570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928662" y="214290"/>
            <a:ext cx="71045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23755" cy="68580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1928802"/>
            <a:ext cx="614577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586" y="0"/>
            <a:ext cx="9022414" cy="6715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1428736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Segoe Script" pitchFamily="34" charset="0"/>
              </a:rPr>
              <a:t>Как появились числа?</a:t>
            </a:r>
            <a:endParaRPr lang="ru-RU" sz="4400" b="1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143116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Числа появились около 5000 лет назад в Египте. У древних людей учителем была сама жизнь.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714620"/>
            <a:ext cx="40576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20" y="4929198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Затем для счёта стали использовать палочки, камешки, верёвочки.</a:t>
            </a:r>
          </a:p>
          <a:p>
            <a:r>
              <a:rPr lang="ru-RU" dirty="0" smtClean="0"/>
              <a:t>На деревьях и палочках- зарубки, на камешках – метки, на верёвочках –узелки.</a:t>
            </a:r>
          </a:p>
          <a:p>
            <a:r>
              <a:rPr lang="ru-RU" dirty="0" smtClean="0"/>
              <a:t>Когда считали животных использовали камешки (сколько  животных, столько камешков складывали в мешок)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586" y="0"/>
            <a:ext cx="9022414" cy="6715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1785926"/>
            <a:ext cx="73581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Наши цифры пришли к нам из Индии через арабские страны, поэтому и названы арабскими.</a:t>
            </a:r>
          </a:p>
          <a:p>
            <a:endParaRPr lang="ru-RU" dirty="0"/>
          </a:p>
          <a:p>
            <a:r>
              <a:rPr lang="ru-RU" sz="2800" b="1" dirty="0" smtClean="0">
                <a:solidFill>
                  <a:srgbClr val="FF0000"/>
                </a:solidFill>
              </a:rPr>
              <a:t>1, 2, 3, 4, 5, 6, 7,  8, 9, 0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3214686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в Древней Руси не было числа  </a:t>
            </a:r>
            <a:r>
              <a:rPr lang="ru-RU" dirty="0" smtClean="0">
                <a:solidFill>
                  <a:srgbClr val="FF0000"/>
                </a:solidFill>
              </a:rPr>
              <a:t>0. </a:t>
            </a:r>
            <a:r>
              <a:rPr lang="ru-RU" dirty="0" smtClean="0"/>
              <a:t>Знаками на Руси служили буквы алфавита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857628"/>
            <a:ext cx="5286412" cy="2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3071810"/>
            <a:ext cx="1681348" cy="223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42852"/>
            <a:ext cx="9022414" cy="6715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2285992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Танцует крошка, а всего одна ножка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3571876"/>
            <a:ext cx="3500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C00000"/>
                </a:solidFill>
              </a:rPr>
              <a:t>Один в море не рыбак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C00000"/>
                </a:solidFill>
              </a:rPr>
              <a:t>Одна пчела немного мёду натаскает</a:t>
            </a:r>
            <a:r>
              <a:rPr lang="ru-RU" b="1" i="1" dirty="0" smtClean="0">
                <a:solidFill>
                  <a:srgbClr val="C00000"/>
                </a:solidFill>
              </a:rPr>
              <a:t>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071678"/>
            <a:ext cx="149797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4714884"/>
            <a:ext cx="2066918" cy="166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40" y="4714884"/>
            <a:ext cx="2600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928662" y="428605"/>
            <a:ext cx="11430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92880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загадка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328612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пословицы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586" y="0"/>
            <a:ext cx="9022414" cy="6715148"/>
          </a:xfrm>
          <a:prstGeom prst="rect">
            <a:avLst/>
          </a:prstGeom>
        </p:spPr>
      </p:pic>
      <p:pic>
        <p:nvPicPr>
          <p:cNvPr id="3" name="Рисунок 2" descr="Scan_20140206_12285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2073333"/>
            <a:ext cx="6120680" cy="47846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83768" y="1556792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Пословицы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14290"/>
            <a:ext cx="80823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9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ru-RU" sz="9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586" y="0"/>
            <a:ext cx="9022414" cy="6715148"/>
          </a:xfrm>
          <a:prstGeom prst="rect">
            <a:avLst/>
          </a:prstGeom>
        </p:spPr>
      </p:pic>
      <p:pic>
        <p:nvPicPr>
          <p:cNvPr id="3" name="Рисунок 2" descr="Scan_20140206_122852_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1844824"/>
            <a:ext cx="6894576" cy="4678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586" y="0"/>
            <a:ext cx="9022414" cy="6715148"/>
          </a:xfrm>
          <a:prstGeom prst="rect">
            <a:avLst/>
          </a:prstGeom>
        </p:spPr>
      </p:pic>
      <p:pic>
        <p:nvPicPr>
          <p:cNvPr id="3" name="Рисунок 2" descr="Scan_20140206_1237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1484784"/>
            <a:ext cx="3995936" cy="5102429"/>
          </a:xfrm>
          <a:prstGeom prst="rect">
            <a:avLst/>
          </a:prstGeom>
        </p:spPr>
      </p:pic>
      <p:pic>
        <p:nvPicPr>
          <p:cNvPr id="4" name="Рисунок 3" descr="Scan_20140206_1243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4008" y="1556792"/>
            <a:ext cx="3744416" cy="50289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/>
              <a:t>Стихи</a:t>
            </a:r>
            <a:endParaRPr lang="ru-RU" sz="4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0"/>
            <a:ext cx="3131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про  цифру  2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y-dlya-prezentacij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42852"/>
            <a:ext cx="9022414" cy="6715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2143116"/>
            <a:ext cx="45005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2">
                    <a:lumMod val="25000"/>
                  </a:schemeClr>
                </a:solidFill>
              </a:rPr>
              <a:t>загадка</a:t>
            </a:r>
          </a:p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Три брата- один впереди, два позади бегут и догнать одного не могут. 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4286256"/>
            <a:ext cx="41434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bg2">
                    <a:lumMod val="25000"/>
                  </a:schemeClr>
                </a:solidFill>
              </a:rPr>
              <a:t>пословица</a:t>
            </a:r>
          </a:p>
          <a:p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Не узнавай друга в три дня, а узнавай в три года</a:t>
            </a:r>
            <a:endParaRPr lang="ru-RU" sz="32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571612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4857760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71472" y="142852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396</Words>
  <Application>Microsoft Office PowerPoint</Application>
  <PresentationFormat>Экран (4:3)</PresentationFormat>
  <Paragraphs>74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uzer</cp:lastModifiedBy>
  <cp:revision>32</cp:revision>
  <dcterms:created xsi:type="dcterms:W3CDTF">2014-02-02T15:00:02Z</dcterms:created>
  <dcterms:modified xsi:type="dcterms:W3CDTF">2015-01-20T19:40:14Z</dcterms:modified>
</cp:coreProperties>
</file>