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8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83" autoAdjust="0"/>
  </p:normalViewPr>
  <p:slideViewPr>
    <p:cSldViewPr>
      <p:cViewPr varScale="1">
        <p:scale>
          <a:sx n="105" d="100"/>
          <a:sy n="105" d="100"/>
        </p:scale>
        <p:origin x="-3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744B0-40DD-4351-AED6-B9829D6068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759173"/>
      </p:ext>
    </p:extLst>
  </p:cSld>
  <p:clrMapOvr>
    <a:masterClrMapping/>
  </p:clrMapOvr>
  <p:transition spd="slow" advClick="0" advTm="300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9DF6C-893D-481B-AD20-3EBF13F578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294193"/>
      </p:ext>
    </p:extLst>
  </p:cSld>
  <p:clrMapOvr>
    <a:masterClrMapping/>
  </p:clrMapOvr>
  <p:transition spd="slow" advClick="0" advTm="300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5B333-F2F9-4B96-ADC8-986384EE2E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052071"/>
      </p:ext>
    </p:extLst>
  </p:cSld>
  <p:clrMapOvr>
    <a:masterClrMapping/>
  </p:clrMapOvr>
  <p:transition spd="slow" advClick="0" advTm="300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7E1CD-BCC7-49EE-BE66-A6946F5BC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559564"/>
      </p:ext>
    </p:extLst>
  </p:cSld>
  <p:clrMapOvr>
    <a:masterClrMapping/>
  </p:clrMapOvr>
  <p:transition spd="slow" advClick="0" advTm="300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D3B0F-67D8-4E9A-802F-F1C7058DE7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441283"/>
      </p:ext>
    </p:extLst>
  </p:cSld>
  <p:clrMapOvr>
    <a:masterClrMapping/>
  </p:clrMapOvr>
  <p:transition spd="slow" advClick="0" advTm="300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519F6-F403-4D92-877C-14CBA8B6DE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426300"/>
      </p:ext>
    </p:extLst>
  </p:cSld>
  <p:clrMapOvr>
    <a:masterClrMapping/>
  </p:clrMapOvr>
  <p:transition spd="slow" advClick="0" advTm="300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8ADB7-0709-4A74-998E-8DAED7B59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520258"/>
      </p:ext>
    </p:extLst>
  </p:cSld>
  <p:clrMapOvr>
    <a:masterClrMapping/>
  </p:clrMapOvr>
  <p:transition spd="slow" advClick="0" advTm="300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694BF-B93F-4DD8-91AB-E6CC7892A4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358872"/>
      </p:ext>
    </p:extLst>
  </p:cSld>
  <p:clrMapOvr>
    <a:masterClrMapping/>
  </p:clrMapOvr>
  <p:transition spd="slow" advClick="0" advTm="300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D7186-5BCE-4E89-85F8-A24F8F67B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422286"/>
      </p:ext>
    </p:extLst>
  </p:cSld>
  <p:clrMapOvr>
    <a:masterClrMapping/>
  </p:clrMapOvr>
  <p:transition spd="slow" advClick="0" advTm="300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5DC02-B28D-4B7D-A0AC-7884FDAC79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693331"/>
      </p:ext>
    </p:extLst>
  </p:cSld>
  <p:clrMapOvr>
    <a:masterClrMapping/>
  </p:clrMapOvr>
  <p:transition spd="slow" advClick="0" advTm="300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DCADF-CAFB-424A-9CCB-23ED5D1CD3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147448"/>
      </p:ext>
    </p:extLst>
  </p:cSld>
  <p:clrMapOvr>
    <a:masterClrMapping/>
  </p:clrMapOvr>
  <p:transition spd="slow" advClick="0" advTm="300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33FF"/>
            </a:gs>
            <a:gs pos="100000">
              <a:schemeClr val="hlink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9DCD9FB-2FA2-4671-B0BF-E924FEA47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3000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609600" y="1124744"/>
            <a:ext cx="7772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3200" b="1" dirty="0">
                <a:solidFill>
                  <a:schemeClr val="accent2"/>
                </a:solidFill>
                <a:latin typeface="Monotype Corsiva" pitchFamily="66" charset="0"/>
              </a:rPr>
              <a:t>ПРАЗДНИК </a:t>
            </a:r>
            <a:r>
              <a:rPr lang="ru-RU" altLang="ru-RU" sz="3200" b="1" dirty="0" smtClean="0">
                <a:solidFill>
                  <a:schemeClr val="accent2"/>
                </a:solidFill>
                <a:latin typeface="Monotype Corsiva" pitchFamily="66" charset="0"/>
              </a:rPr>
              <a:t>   ЦВЕТОВ</a:t>
            </a:r>
            <a:endParaRPr lang="ru-RU" altLang="ru-RU" sz="3200" b="1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pic>
        <p:nvPicPr>
          <p:cNvPr id="2053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154521"/>
            <a:ext cx="5122912" cy="3595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3295650" y="1709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4572000" y="1066800"/>
            <a:ext cx="4572000" cy="346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-342792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sz="2800" b="1" i="1" dirty="0">
                <a:solidFill>
                  <a:schemeClr val="accent2"/>
                </a:solidFill>
                <a:latin typeface="Monotype Corsiva" pitchFamily="66" charset="0"/>
              </a:rPr>
              <a:t>    </a:t>
            </a:r>
            <a:r>
              <a:rPr lang="ru-RU" altLang="ru-RU" sz="2800" b="1" i="1" dirty="0">
                <a:solidFill>
                  <a:schemeClr val="accent2"/>
                </a:solidFill>
                <a:latin typeface="Monotype Corsiva" pitchFamily="66" charset="0"/>
                <a:cs typeface="Times New Roman" pitchFamily="18" charset="0"/>
              </a:rPr>
              <a:t>О первый ландыш! Из-под</a:t>
            </a:r>
            <a:endParaRPr lang="ru-RU" altLang="ru-RU" sz="2800" b="1" i="1" dirty="0">
              <a:solidFill>
                <a:schemeClr val="accent2"/>
              </a:solidFill>
              <a:latin typeface="Monotype Corsiva" pitchFamily="66" charset="0"/>
            </a:endParaRPr>
          </a:p>
          <a:p>
            <a:pPr eaLnBrk="1" hangingPunct="1"/>
            <a:r>
              <a:rPr lang="ru-RU" altLang="ru-RU" sz="2800" b="1" i="1" dirty="0">
                <a:solidFill>
                  <a:schemeClr val="accent2"/>
                </a:solidFill>
                <a:latin typeface="Monotype Corsiva" pitchFamily="66" charset="0"/>
              </a:rPr>
              <a:t> </a:t>
            </a:r>
            <a:r>
              <a:rPr lang="ru-RU" altLang="ru-RU" sz="2800" b="1" i="1" dirty="0">
                <a:solidFill>
                  <a:schemeClr val="accent2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altLang="ru-RU" sz="2800" b="1" i="1" dirty="0">
                <a:solidFill>
                  <a:schemeClr val="accent2"/>
                </a:solidFill>
                <a:latin typeface="Monotype Corsiva" pitchFamily="66" charset="0"/>
              </a:rPr>
              <a:t>             </a:t>
            </a:r>
            <a:r>
              <a:rPr lang="ru-RU" altLang="ru-RU" sz="2800" b="1" i="1" dirty="0">
                <a:solidFill>
                  <a:schemeClr val="accent2"/>
                </a:solidFill>
                <a:latin typeface="Monotype Corsiva" pitchFamily="66" charset="0"/>
                <a:cs typeface="Times New Roman" pitchFamily="18" charset="0"/>
              </a:rPr>
              <a:t>снега</a:t>
            </a:r>
            <a:endParaRPr lang="ru-RU" altLang="ru-RU" sz="2800" b="1" i="1" dirty="0">
              <a:solidFill>
                <a:schemeClr val="accent2"/>
              </a:solidFill>
              <a:latin typeface="Monotype Corsiva" pitchFamily="66" charset="0"/>
            </a:endParaRPr>
          </a:p>
          <a:p>
            <a:pPr eaLnBrk="1" hangingPunct="1"/>
            <a:r>
              <a:rPr lang="ru-RU" altLang="ru-RU" sz="2800" b="1" i="1" dirty="0">
                <a:solidFill>
                  <a:schemeClr val="accent2"/>
                </a:solidFill>
                <a:latin typeface="Monotype Corsiva" pitchFamily="66" charset="0"/>
              </a:rPr>
              <a:t>   </a:t>
            </a:r>
            <a:r>
              <a:rPr lang="ru-RU" altLang="ru-RU" sz="2800" b="1" i="1" dirty="0">
                <a:solidFill>
                  <a:schemeClr val="accent2"/>
                </a:solidFill>
                <a:latin typeface="Monotype Corsiva" pitchFamily="66" charset="0"/>
                <a:cs typeface="Times New Roman" pitchFamily="18" charset="0"/>
              </a:rPr>
              <a:t>Ты просишь солнечных </a:t>
            </a:r>
            <a:r>
              <a:rPr lang="ru-RU" altLang="ru-RU" sz="2800" b="1" i="1" dirty="0">
                <a:solidFill>
                  <a:schemeClr val="accent2"/>
                </a:solidFill>
                <a:latin typeface="Monotype Corsiva" pitchFamily="66" charset="0"/>
              </a:rPr>
              <a:t> </a:t>
            </a:r>
          </a:p>
          <a:p>
            <a:pPr eaLnBrk="1" hangingPunct="1"/>
            <a:r>
              <a:rPr lang="ru-RU" altLang="ru-RU" sz="2800" b="1" i="1" dirty="0">
                <a:solidFill>
                  <a:schemeClr val="accent2"/>
                </a:solidFill>
                <a:latin typeface="Monotype Corsiva" pitchFamily="66" charset="0"/>
              </a:rPr>
              <a:t>             </a:t>
            </a:r>
            <a:r>
              <a:rPr lang="ru-RU" altLang="ru-RU" sz="2800" b="1" i="1" dirty="0">
                <a:solidFill>
                  <a:schemeClr val="accent2"/>
                </a:solidFill>
                <a:latin typeface="Monotype Corsiva" pitchFamily="66" charset="0"/>
                <a:cs typeface="Times New Roman" pitchFamily="18" charset="0"/>
              </a:rPr>
              <a:t>лучей;</a:t>
            </a:r>
            <a:endParaRPr lang="ru-RU" altLang="ru-RU" sz="2800" b="1" i="1" dirty="0">
              <a:solidFill>
                <a:schemeClr val="accent2"/>
              </a:solidFill>
              <a:latin typeface="Monotype Corsiva" pitchFamily="66" charset="0"/>
            </a:endParaRPr>
          </a:p>
          <a:p>
            <a:r>
              <a:rPr lang="ru-RU" altLang="ru-RU" sz="2800" b="1" i="1" dirty="0">
                <a:solidFill>
                  <a:schemeClr val="accent2"/>
                </a:solidFill>
                <a:latin typeface="Monotype Corsiva" pitchFamily="66" charset="0"/>
              </a:rPr>
              <a:t>  </a:t>
            </a:r>
            <a:r>
              <a:rPr lang="ru-RU" altLang="ru-RU" sz="2800" b="1" i="1" dirty="0">
                <a:solidFill>
                  <a:schemeClr val="accent2"/>
                </a:solidFill>
                <a:latin typeface="Monotype Corsiva" pitchFamily="66" charset="0"/>
                <a:cs typeface="Times New Roman" pitchFamily="18" charset="0"/>
              </a:rPr>
              <a:t>Какая девственная нега</a:t>
            </a:r>
            <a:endParaRPr lang="ru-RU" altLang="ru-RU" sz="2800" b="1" i="1" dirty="0">
              <a:solidFill>
                <a:schemeClr val="accent2"/>
              </a:solidFill>
              <a:latin typeface="Monotype Corsiva" pitchFamily="66" charset="0"/>
            </a:endParaRPr>
          </a:p>
          <a:p>
            <a:r>
              <a:rPr lang="ru-RU" altLang="ru-RU" sz="2800" b="1" i="1" dirty="0">
                <a:solidFill>
                  <a:schemeClr val="accent2"/>
                </a:solidFill>
                <a:latin typeface="Monotype Corsiva" pitchFamily="66" charset="0"/>
              </a:rPr>
              <a:t>  </a:t>
            </a:r>
            <a:r>
              <a:rPr lang="ru-RU" altLang="ru-RU" sz="2800" b="1" i="1" dirty="0">
                <a:solidFill>
                  <a:schemeClr val="accent2"/>
                </a:solidFill>
                <a:latin typeface="Monotype Corsiva" pitchFamily="66" charset="0"/>
                <a:cs typeface="Times New Roman" pitchFamily="18" charset="0"/>
              </a:rPr>
              <a:t>В душистой чистоте </a:t>
            </a:r>
            <a:endParaRPr lang="ru-RU" altLang="ru-RU" sz="2800" b="1" i="1" dirty="0">
              <a:solidFill>
                <a:schemeClr val="accent2"/>
              </a:solidFill>
              <a:latin typeface="Monotype Corsiva" pitchFamily="66" charset="0"/>
            </a:endParaRPr>
          </a:p>
          <a:p>
            <a:r>
              <a:rPr lang="ru-RU" altLang="ru-RU" sz="2800" b="1" i="1">
                <a:solidFill>
                  <a:schemeClr val="accent2"/>
                </a:solidFill>
                <a:latin typeface="Monotype Corsiva" pitchFamily="66" charset="0"/>
              </a:rPr>
              <a:t>            </a:t>
            </a:r>
            <a:r>
              <a:rPr lang="ru-RU" altLang="ru-RU" sz="2800" b="1" i="1">
                <a:solidFill>
                  <a:schemeClr val="accent2"/>
                </a:solidFill>
                <a:latin typeface="Monotype Corsiva" pitchFamily="66" charset="0"/>
                <a:cs typeface="Times New Roman" pitchFamily="18" charset="0"/>
              </a:rPr>
              <a:t>твоей!</a:t>
            </a:r>
            <a:endParaRPr lang="ru-RU" altLang="ru-RU" sz="2800" b="1" i="1">
              <a:solidFill>
                <a:schemeClr val="accent2"/>
              </a:solidFill>
              <a:latin typeface="Monotype Corsiva" pitchFamily="66" charset="0"/>
            </a:endParaRPr>
          </a:p>
          <a:p>
            <a:r>
              <a:rPr lang="ru-RU" altLang="ru-RU" sz="2800" b="1" i="1" dirty="0">
                <a:solidFill>
                  <a:schemeClr val="accent2"/>
                </a:solidFill>
                <a:latin typeface="Monotype Corsiva" pitchFamily="66" charset="0"/>
              </a:rPr>
              <a:t>                                    </a:t>
            </a:r>
            <a:r>
              <a:rPr lang="ru-RU" altLang="ru-RU" sz="2800" b="1" i="1" dirty="0" err="1">
                <a:solidFill>
                  <a:schemeClr val="accent2"/>
                </a:solidFill>
                <a:latin typeface="Monotype Corsiva" pitchFamily="66" charset="0"/>
              </a:rPr>
              <a:t>А.А.Фет</a:t>
            </a:r>
            <a:endParaRPr lang="ru-RU" altLang="ru-RU" sz="2800" b="1" i="1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pic>
        <p:nvPicPr>
          <p:cNvPr id="307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609600"/>
            <a:ext cx="3846513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2438400" y="11668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23" name="Rectangle 8"/>
          <p:cNvSpPr>
            <a:spLocks noChangeArrowheads="1"/>
          </p:cNvSpPr>
          <p:nvPr/>
        </p:nvSpPr>
        <p:spPr bwMode="auto">
          <a:xfrm>
            <a:off x="4648200" y="1143000"/>
            <a:ext cx="4114800" cy="447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sz="3200" i="1">
                <a:solidFill>
                  <a:schemeClr val="accent2"/>
                </a:solidFill>
                <a:latin typeface="Monotype Corsiva" pitchFamily="66" charset="0"/>
                <a:cs typeface="Times New Roman" pitchFamily="18" charset="0"/>
              </a:rPr>
              <a:t>Ромашка, излучая свет,</a:t>
            </a:r>
          </a:p>
          <a:p>
            <a:r>
              <a:rPr lang="ru-RU" altLang="ru-RU" sz="3200" i="1">
                <a:solidFill>
                  <a:schemeClr val="accent2"/>
                </a:solidFill>
                <a:latin typeface="Monotype Corsiva" pitchFamily="66" charset="0"/>
                <a:cs typeface="Times New Roman" pitchFamily="18" charset="0"/>
              </a:rPr>
              <a:t>На солнышко похожая,</a:t>
            </a:r>
          </a:p>
          <a:p>
            <a:r>
              <a:rPr lang="ru-RU" altLang="ru-RU" sz="3200" i="1">
                <a:solidFill>
                  <a:schemeClr val="accent2"/>
                </a:solidFill>
                <a:latin typeface="Monotype Corsiva" pitchFamily="66" charset="0"/>
                <a:cs typeface="Times New Roman" pitchFamily="18" charset="0"/>
              </a:rPr>
              <a:t>Бежит везде за нами вслед,</a:t>
            </a:r>
          </a:p>
          <a:p>
            <a:r>
              <a:rPr lang="ru-RU" altLang="ru-RU" sz="3200" i="1">
                <a:solidFill>
                  <a:schemeClr val="accent2"/>
                </a:solidFill>
                <a:latin typeface="Monotype Corsiva" pitchFamily="66" charset="0"/>
                <a:cs typeface="Times New Roman" pitchFamily="18" charset="0"/>
              </a:rPr>
              <a:t>Своя, а не прихожая.</a:t>
            </a:r>
          </a:p>
          <a:p>
            <a:pPr algn="r"/>
            <a:r>
              <a:rPr lang="ru-RU" altLang="ru-RU" sz="3200" i="1">
                <a:solidFill>
                  <a:schemeClr val="accent2"/>
                </a:solidFill>
                <a:latin typeface="Monotype Corsiva" pitchFamily="66" charset="0"/>
              </a:rPr>
              <a:t>                                             М.Дудин</a:t>
            </a:r>
          </a:p>
        </p:txBody>
      </p:sp>
      <p:pic>
        <p:nvPicPr>
          <p:cNvPr id="512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416877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ChangeArrowheads="1"/>
          </p:cNvSpPr>
          <p:nvPr/>
        </p:nvSpPr>
        <p:spPr bwMode="auto">
          <a:xfrm>
            <a:off x="3624263" y="2724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7171" name="Rectangle 6"/>
          <p:cNvSpPr>
            <a:spLocks noChangeArrowheads="1"/>
          </p:cNvSpPr>
          <p:nvPr/>
        </p:nvSpPr>
        <p:spPr bwMode="auto">
          <a:xfrm>
            <a:off x="3657600" y="2724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7172" name="Rectangle 8"/>
          <p:cNvSpPr>
            <a:spLocks noChangeArrowheads="1"/>
          </p:cNvSpPr>
          <p:nvPr/>
        </p:nvSpPr>
        <p:spPr bwMode="auto">
          <a:xfrm>
            <a:off x="3748088" y="23479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7173" name="Rectangle 10"/>
          <p:cNvSpPr>
            <a:spLocks noChangeArrowheads="1"/>
          </p:cNvSpPr>
          <p:nvPr/>
        </p:nvSpPr>
        <p:spPr bwMode="auto">
          <a:xfrm>
            <a:off x="2376488" y="40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7174" name="Text Box 11"/>
          <p:cNvSpPr txBox="1">
            <a:spLocks noChangeArrowheads="1"/>
          </p:cNvSpPr>
          <p:nvPr/>
        </p:nvSpPr>
        <p:spPr bwMode="auto">
          <a:xfrm>
            <a:off x="4572000" y="4487863"/>
            <a:ext cx="2209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 i="1">
                <a:solidFill>
                  <a:schemeClr val="accent2"/>
                </a:solidFill>
              </a:rPr>
              <a:t>  Полевые цветы, полевые цветы как простые мечты…</a:t>
            </a:r>
          </a:p>
        </p:txBody>
      </p:sp>
      <p:pic>
        <p:nvPicPr>
          <p:cNvPr id="7175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0"/>
            <a:ext cx="29718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25" y="4267200"/>
            <a:ext cx="21748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088" y="1916113"/>
            <a:ext cx="3233737" cy="249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00050"/>
            <a:ext cx="3924300" cy="612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1800225" y="4238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381000" y="5105400"/>
            <a:ext cx="37338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/>
            <a:r>
              <a:rPr lang="ru-RU" altLang="ru-RU" sz="1800" i="1">
                <a:solidFill>
                  <a:schemeClr val="accent2"/>
                </a:solidFill>
                <a:cs typeface="Times New Roman" pitchFamily="18" charset="0"/>
              </a:rPr>
              <a:t>Нет в мире ничего нежней и краше,</a:t>
            </a:r>
          </a:p>
          <a:p>
            <a:pPr algn="just"/>
            <a:r>
              <a:rPr lang="ru-RU" altLang="ru-RU" sz="1800" i="1">
                <a:solidFill>
                  <a:schemeClr val="accent2"/>
                </a:solidFill>
                <a:cs typeface="Times New Roman" pitchFamily="18" charset="0"/>
              </a:rPr>
              <a:t>Чем этот свёрток алых лепестков,</a:t>
            </a:r>
          </a:p>
          <a:p>
            <a:pPr algn="just"/>
            <a:r>
              <a:rPr lang="ru-RU" altLang="ru-RU" sz="1800" i="1">
                <a:solidFill>
                  <a:schemeClr val="accent2"/>
                </a:solidFill>
                <a:cs typeface="Times New Roman" pitchFamily="18" charset="0"/>
              </a:rPr>
              <a:t>Раскрывшийся благоуханной чашей.</a:t>
            </a:r>
          </a:p>
          <a:p>
            <a:pPr algn="r"/>
            <a:r>
              <a:rPr lang="ru-RU" altLang="ru-RU" sz="1800" i="1">
                <a:solidFill>
                  <a:schemeClr val="accent2"/>
                </a:solidFill>
              </a:rPr>
              <a:t>С.Я.Маршак</a:t>
            </a:r>
          </a:p>
        </p:txBody>
      </p:sp>
      <p:sp>
        <p:nvSpPr>
          <p:cNvPr id="8196" name="Rectangle 7"/>
          <p:cNvSpPr>
            <a:spLocks noChangeArrowheads="1"/>
          </p:cNvSpPr>
          <p:nvPr/>
        </p:nvSpPr>
        <p:spPr bwMode="auto">
          <a:xfrm>
            <a:off x="4953000" y="228600"/>
            <a:ext cx="39624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/>
            <a:r>
              <a:rPr lang="ru-RU" altLang="ru-RU" sz="2000" i="1">
                <a:solidFill>
                  <a:schemeClr val="accent2"/>
                </a:solidFill>
                <a:cs typeface="Times New Roman" pitchFamily="18" charset="0"/>
              </a:rPr>
              <a:t>Как хороши, как свежи были розы</a:t>
            </a:r>
            <a:r>
              <a:rPr lang="ru-RU" altLang="ru-RU" sz="2000" i="1">
                <a:solidFill>
                  <a:schemeClr val="accent2"/>
                </a:solidFill>
              </a:rPr>
              <a:t>…</a:t>
            </a:r>
          </a:p>
          <a:p>
            <a:pPr algn="r"/>
            <a:r>
              <a:rPr lang="ru-RU" altLang="ru-RU" sz="2000" i="1">
                <a:solidFill>
                  <a:schemeClr val="accent2"/>
                </a:solidFill>
              </a:rPr>
              <a:t>И.П.Мятлев</a:t>
            </a:r>
          </a:p>
        </p:txBody>
      </p:sp>
      <p:pic>
        <p:nvPicPr>
          <p:cNvPr id="8198" name="Picture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731838"/>
            <a:ext cx="3962400" cy="429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441450"/>
            <a:ext cx="3954462" cy="457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ChangeArrowheads="1"/>
          </p:cNvSpPr>
          <p:nvPr/>
        </p:nvSpPr>
        <p:spPr bwMode="auto">
          <a:xfrm>
            <a:off x="3886200" y="2928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43" name="Rectangle 5"/>
          <p:cNvSpPr>
            <a:spLocks noChangeArrowheads="1"/>
          </p:cNvSpPr>
          <p:nvPr/>
        </p:nvSpPr>
        <p:spPr bwMode="auto">
          <a:xfrm>
            <a:off x="1738313" y="433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44" name="Rectangle 7"/>
          <p:cNvSpPr>
            <a:spLocks noChangeArrowheads="1"/>
          </p:cNvSpPr>
          <p:nvPr/>
        </p:nvSpPr>
        <p:spPr bwMode="auto">
          <a:xfrm>
            <a:off x="2195513" y="676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45" name="Rectangle 9"/>
          <p:cNvSpPr>
            <a:spLocks noChangeArrowheads="1"/>
          </p:cNvSpPr>
          <p:nvPr/>
        </p:nvSpPr>
        <p:spPr bwMode="auto">
          <a:xfrm>
            <a:off x="3500438" y="26241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46" name="Rectangle 11"/>
          <p:cNvSpPr>
            <a:spLocks noChangeArrowheads="1"/>
          </p:cNvSpPr>
          <p:nvPr/>
        </p:nvSpPr>
        <p:spPr bwMode="auto">
          <a:xfrm>
            <a:off x="3048000" y="19716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47" name="Rectangle 12"/>
          <p:cNvSpPr>
            <a:spLocks noChangeArrowheads="1"/>
          </p:cNvSpPr>
          <p:nvPr/>
        </p:nvSpPr>
        <p:spPr bwMode="auto">
          <a:xfrm>
            <a:off x="4495800" y="1143000"/>
            <a:ext cx="4343400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/>
            <a:endParaRPr lang="ru-RU" altLang="ru-RU" i="1">
              <a:solidFill>
                <a:schemeClr val="accent2"/>
              </a:solidFill>
            </a:endParaRPr>
          </a:p>
          <a:p>
            <a:pPr algn="just" eaLnBrk="1" hangingPunct="1"/>
            <a:endParaRPr lang="ru-RU" altLang="ru-RU" i="1">
              <a:solidFill>
                <a:schemeClr val="accent2"/>
              </a:solidFill>
            </a:endParaRPr>
          </a:p>
          <a:p>
            <a:pPr algn="just" eaLnBrk="1" hangingPunct="1"/>
            <a:r>
              <a:rPr lang="ru-RU" altLang="ru-RU" i="1">
                <a:solidFill>
                  <a:schemeClr val="accent2"/>
                </a:solidFill>
                <a:cs typeface="Times New Roman" pitchFamily="18" charset="0"/>
              </a:rPr>
              <a:t>Тёмной ночью белых лилий </a:t>
            </a:r>
          </a:p>
          <a:p>
            <a:pPr algn="just"/>
            <a:r>
              <a:rPr lang="ru-RU" altLang="ru-RU" i="1">
                <a:solidFill>
                  <a:schemeClr val="accent2"/>
                </a:solidFill>
                <a:cs typeface="Times New Roman" pitchFamily="18" charset="0"/>
              </a:rPr>
              <a:t>Сон неясный тих.</a:t>
            </a:r>
          </a:p>
          <a:p>
            <a:pPr algn="just"/>
            <a:r>
              <a:rPr lang="ru-RU" altLang="ru-RU" i="1">
                <a:solidFill>
                  <a:schemeClr val="accent2"/>
                </a:solidFill>
                <a:cs typeface="Times New Roman" pitchFamily="18" charset="0"/>
              </a:rPr>
              <a:t>Ветерок ночной прохладой обвевает их.</a:t>
            </a:r>
          </a:p>
          <a:p>
            <a:pPr algn="just"/>
            <a:r>
              <a:rPr lang="ru-RU" altLang="ru-RU" i="1">
                <a:solidFill>
                  <a:schemeClr val="accent2"/>
                </a:solidFill>
                <a:cs typeface="Times New Roman" pitchFamily="18" charset="0"/>
              </a:rPr>
              <a:t>Ночь их чашечки раскрыла,</a:t>
            </a:r>
          </a:p>
          <a:p>
            <a:pPr algn="just"/>
            <a:r>
              <a:rPr lang="ru-RU" altLang="ru-RU" i="1">
                <a:solidFill>
                  <a:schemeClr val="accent2"/>
                </a:solidFill>
                <a:cs typeface="Times New Roman" pitchFamily="18" charset="0"/>
              </a:rPr>
              <a:t>Ночь хранит цветы</a:t>
            </a:r>
          </a:p>
          <a:p>
            <a:pPr algn="just"/>
            <a:r>
              <a:rPr lang="ru-RU" altLang="ru-RU" i="1">
                <a:solidFill>
                  <a:schemeClr val="accent2"/>
                </a:solidFill>
                <a:cs typeface="Times New Roman" pitchFamily="18" charset="0"/>
              </a:rPr>
              <a:t>В одеянии невинном чистой красоты…</a:t>
            </a:r>
          </a:p>
          <a:p>
            <a:pPr algn="r"/>
            <a:r>
              <a:rPr lang="ru-RU" altLang="ru-RU" i="1">
                <a:solidFill>
                  <a:schemeClr val="accent2"/>
                </a:solidFill>
                <a:cs typeface="Times New Roman" pitchFamily="18" charset="0"/>
              </a:rPr>
              <a:t>                                                          </a:t>
            </a:r>
            <a:r>
              <a:rPr lang="ru-RU" altLang="ru-RU" i="1">
                <a:solidFill>
                  <a:schemeClr val="accent2"/>
                </a:solidFill>
              </a:rPr>
              <a:t>             </a:t>
            </a:r>
            <a:r>
              <a:rPr lang="ru-RU" altLang="ru-RU" i="1">
                <a:solidFill>
                  <a:schemeClr val="accent2"/>
                </a:solidFill>
                <a:cs typeface="Times New Roman" pitchFamily="18" charset="0"/>
              </a:rPr>
              <a:t>И.А.Бунин</a:t>
            </a:r>
          </a:p>
          <a:p>
            <a:endParaRPr lang="ru-RU" altLang="ru-RU" i="1">
              <a:solidFill>
                <a:schemeClr val="accent2"/>
              </a:solidFill>
            </a:endParaRPr>
          </a:p>
        </p:txBody>
      </p:sp>
      <p:pic>
        <p:nvPicPr>
          <p:cNvPr id="10248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14350"/>
            <a:ext cx="3429000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352800"/>
            <a:ext cx="3352800" cy="320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3767138" y="23574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3476625" y="26146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292" name="Rectangle 7"/>
          <p:cNvSpPr>
            <a:spLocks noChangeArrowheads="1"/>
          </p:cNvSpPr>
          <p:nvPr/>
        </p:nvSpPr>
        <p:spPr bwMode="auto">
          <a:xfrm>
            <a:off x="3652838" y="2714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293" name="Rectangle 8"/>
          <p:cNvSpPr>
            <a:spLocks noChangeArrowheads="1"/>
          </p:cNvSpPr>
          <p:nvPr/>
        </p:nvSpPr>
        <p:spPr bwMode="auto">
          <a:xfrm>
            <a:off x="609600" y="3276600"/>
            <a:ext cx="4267200" cy="337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/>
            <a:r>
              <a:rPr lang="ru-RU" altLang="ru-RU" i="1">
                <a:solidFill>
                  <a:schemeClr val="accent2"/>
                </a:solidFill>
                <a:cs typeface="Times New Roman" pitchFamily="18" charset="0"/>
              </a:rPr>
              <a:t>По утру, на заре,</a:t>
            </a:r>
          </a:p>
          <a:p>
            <a:pPr algn="just"/>
            <a:r>
              <a:rPr lang="ru-RU" altLang="ru-RU" i="1">
                <a:solidFill>
                  <a:schemeClr val="accent2"/>
                </a:solidFill>
                <a:cs typeface="Times New Roman" pitchFamily="18" charset="0"/>
              </a:rPr>
              <a:t>По росистой траве</a:t>
            </a:r>
          </a:p>
          <a:p>
            <a:pPr algn="just"/>
            <a:r>
              <a:rPr lang="ru-RU" altLang="ru-RU" i="1">
                <a:solidFill>
                  <a:schemeClr val="accent2"/>
                </a:solidFill>
                <a:cs typeface="Times New Roman" pitchFamily="18" charset="0"/>
              </a:rPr>
              <a:t>Я пойду свежим </a:t>
            </a:r>
            <a:endParaRPr lang="ru-RU" altLang="ru-RU" i="1">
              <a:solidFill>
                <a:schemeClr val="accent2"/>
              </a:solidFill>
            </a:endParaRPr>
          </a:p>
          <a:p>
            <a:pPr algn="just"/>
            <a:r>
              <a:rPr lang="ru-RU" altLang="ru-RU" i="1">
                <a:solidFill>
                  <a:schemeClr val="accent2"/>
                </a:solidFill>
              </a:rPr>
              <a:t>У</a:t>
            </a:r>
            <a:r>
              <a:rPr lang="ru-RU" altLang="ru-RU" i="1">
                <a:solidFill>
                  <a:schemeClr val="accent2"/>
                </a:solidFill>
                <a:cs typeface="Times New Roman" pitchFamily="18" charset="0"/>
              </a:rPr>
              <a:t>тром дышать,</a:t>
            </a:r>
          </a:p>
          <a:p>
            <a:pPr algn="just"/>
            <a:r>
              <a:rPr lang="ru-RU" altLang="ru-RU" i="1">
                <a:solidFill>
                  <a:schemeClr val="accent2"/>
                </a:solidFill>
                <a:cs typeface="Times New Roman" pitchFamily="18" charset="0"/>
              </a:rPr>
              <a:t>И в душистую тень,</a:t>
            </a:r>
          </a:p>
          <a:p>
            <a:pPr algn="just"/>
            <a:r>
              <a:rPr lang="ru-RU" altLang="ru-RU" i="1">
                <a:solidFill>
                  <a:schemeClr val="accent2"/>
                </a:solidFill>
                <a:cs typeface="Times New Roman" pitchFamily="18" charset="0"/>
              </a:rPr>
              <a:t>Где теснится сирень,</a:t>
            </a:r>
          </a:p>
          <a:p>
            <a:pPr algn="just"/>
            <a:r>
              <a:rPr lang="ru-RU" altLang="ru-RU" i="1">
                <a:solidFill>
                  <a:schemeClr val="accent2"/>
                </a:solidFill>
                <a:cs typeface="Times New Roman" pitchFamily="18" charset="0"/>
              </a:rPr>
              <a:t>Я пойду своё счастье искать.</a:t>
            </a:r>
          </a:p>
          <a:p>
            <a:pPr algn="r"/>
            <a:endParaRPr lang="ru-RU" altLang="ru-RU" i="1">
              <a:solidFill>
                <a:schemeClr val="accent2"/>
              </a:solidFill>
            </a:endParaRPr>
          </a:p>
          <a:p>
            <a:pPr algn="r"/>
            <a:r>
              <a:rPr lang="ru-RU" altLang="ru-RU" i="1">
                <a:solidFill>
                  <a:schemeClr val="accent2"/>
                </a:solidFill>
              </a:rPr>
              <a:t>Е.Бекетова</a:t>
            </a:r>
          </a:p>
        </p:txBody>
      </p:sp>
      <p:pic>
        <p:nvPicPr>
          <p:cNvPr id="1229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447800"/>
            <a:ext cx="32004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3733800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3481388" y="2647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15" name="Rectangle 6"/>
          <p:cNvSpPr>
            <a:spLocks noChangeArrowheads="1"/>
          </p:cNvSpPr>
          <p:nvPr/>
        </p:nvSpPr>
        <p:spPr bwMode="auto">
          <a:xfrm>
            <a:off x="3652838" y="2714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16" name="Rectangle 8"/>
          <p:cNvSpPr>
            <a:spLocks noChangeArrowheads="1"/>
          </p:cNvSpPr>
          <p:nvPr/>
        </p:nvSpPr>
        <p:spPr bwMode="auto">
          <a:xfrm>
            <a:off x="3629025" y="2481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17" name="Rectangle 9"/>
          <p:cNvSpPr>
            <a:spLocks noChangeArrowheads="1"/>
          </p:cNvSpPr>
          <p:nvPr/>
        </p:nvSpPr>
        <p:spPr bwMode="auto">
          <a:xfrm>
            <a:off x="5410200" y="2895600"/>
            <a:ext cx="35052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/>
            <a:r>
              <a:rPr lang="ru-RU" altLang="ru-RU" sz="1600" i="1">
                <a:solidFill>
                  <a:schemeClr val="accent2"/>
                </a:solidFill>
                <a:cs typeface="Times New Roman" pitchFamily="18" charset="0"/>
              </a:rPr>
              <a:t>Я от тебя не утаю:</a:t>
            </a:r>
          </a:p>
          <a:p>
            <a:pPr algn="just"/>
            <a:r>
              <a:rPr lang="ru-RU" altLang="ru-RU" sz="1600" i="1">
                <a:solidFill>
                  <a:schemeClr val="accent2"/>
                </a:solidFill>
                <a:cs typeface="Times New Roman" pitchFamily="18" charset="0"/>
              </a:rPr>
              <a:t>Ты прячешь губы в</a:t>
            </a:r>
            <a:r>
              <a:rPr lang="ru-RU" altLang="ru-RU" sz="1600" i="1">
                <a:solidFill>
                  <a:schemeClr val="accent2"/>
                </a:solidFill>
              </a:rPr>
              <a:t> </a:t>
            </a:r>
            <a:r>
              <a:rPr lang="ru-RU" altLang="ru-RU" sz="1600" i="1">
                <a:solidFill>
                  <a:schemeClr val="accent2"/>
                </a:solidFill>
                <a:cs typeface="Times New Roman" pitchFamily="18" charset="0"/>
              </a:rPr>
              <a:t>снег </a:t>
            </a:r>
            <a:r>
              <a:rPr lang="ru-RU" altLang="ru-RU" sz="1600" i="1">
                <a:solidFill>
                  <a:schemeClr val="accent2"/>
                </a:solidFill>
              </a:rPr>
              <a:t> </a:t>
            </a:r>
            <a:r>
              <a:rPr lang="ru-RU" altLang="ru-RU" sz="1600" i="1">
                <a:solidFill>
                  <a:schemeClr val="accent2"/>
                </a:solidFill>
                <a:cs typeface="Times New Roman" pitchFamily="18" charset="0"/>
              </a:rPr>
              <a:t>жасмина</a:t>
            </a:r>
            <a:r>
              <a:rPr lang="ru-RU" altLang="ru-RU" sz="1600" i="1">
                <a:solidFill>
                  <a:schemeClr val="accent2"/>
                </a:solidFill>
              </a:rPr>
              <a:t>…</a:t>
            </a:r>
            <a:r>
              <a:rPr lang="ru-RU" altLang="ru-RU" sz="1600" i="1">
                <a:solidFill>
                  <a:schemeClr val="accent2"/>
                </a:solidFill>
                <a:cs typeface="Times New Roman" pitchFamily="18" charset="0"/>
              </a:rPr>
              <a:t>.</a:t>
            </a:r>
          </a:p>
          <a:p>
            <a:endParaRPr lang="ru-RU" altLang="ru-RU" sz="1600" i="1">
              <a:solidFill>
                <a:schemeClr val="accent2"/>
              </a:solidFill>
            </a:endParaRPr>
          </a:p>
        </p:txBody>
      </p:sp>
      <p:sp>
        <p:nvSpPr>
          <p:cNvPr id="13318" name="Rectangle 10"/>
          <p:cNvSpPr>
            <a:spLocks noChangeArrowheads="1"/>
          </p:cNvSpPr>
          <p:nvPr/>
        </p:nvSpPr>
        <p:spPr bwMode="auto">
          <a:xfrm>
            <a:off x="228600" y="2987675"/>
            <a:ext cx="43434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/>
            <a:r>
              <a:rPr lang="ru-RU" altLang="ru-RU" sz="1600" i="1">
                <a:solidFill>
                  <a:schemeClr val="accent2"/>
                </a:solidFill>
              </a:rPr>
              <a:t>…</a:t>
            </a:r>
            <a:r>
              <a:rPr lang="ru-RU" altLang="ru-RU" sz="1600" i="1">
                <a:solidFill>
                  <a:schemeClr val="accent2"/>
                </a:solidFill>
                <a:cs typeface="Times New Roman" pitchFamily="18" charset="0"/>
              </a:rPr>
              <a:t>И черёмух серебряный иней</a:t>
            </a:r>
          </a:p>
          <a:p>
            <a:pPr algn="just"/>
            <a:r>
              <a:rPr lang="ru-RU" altLang="ru-RU" sz="1600" i="1">
                <a:solidFill>
                  <a:schemeClr val="accent2"/>
                </a:solidFill>
              </a:rPr>
              <a:t>  </a:t>
            </a:r>
            <a:r>
              <a:rPr lang="ru-RU" altLang="ru-RU" sz="1600" i="1">
                <a:solidFill>
                  <a:schemeClr val="accent2"/>
                </a:solidFill>
                <a:cs typeface="Times New Roman" pitchFamily="18" charset="0"/>
              </a:rPr>
              <a:t>Уберёт жемчугами роса…</a:t>
            </a:r>
          </a:p>
          <a:p>
            <a:endParaRPr lang="ru-RU" altLang="ru-RU" sz="1600" i="1">
              <a:solidFill>
                <a:schemeClr val="accent2"/>
              </a:solidFill>
            </a:endParaRPr>
          </a:p>
        </p:txBody>
      </p:sp>
      <p:sp>
        <p:nvSpPr>
          <p:cNvPr id="13319" name="Rectangle 11"/>
          <p:cNvSpPr>
            <a:spLocks noChangeArrowheads="1"/>
          </p:cNvSpPr>
          <p:nvPr/>
        </p:nvSpPr>
        <p:spPr bwMode="auto">
          <a:xfrm>
            <a:off x="2895600" y="6032500"/>
            <a:ext cx="39624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/>
            <a:r>
              <a:rPr lang="ru-RU" altLang="ru-RU" sz="1600" i="1">
                <a:solidFill>
                  <a:schemeClr val="accent2"/>
                </a:solidFill>
                <a:cs typeface="Times New Roman" pitchFamily="18" charset="0"/>
              </a:rPr>
              <a:t>Мак сердечко отуманит,</a:t>
            </a:r>
          </a:p>
          <a:p>
            <a:pPr algn="just"/>
            <a:r>
              <a:rPr lang="ru-RU" altLang="ru-RU" sz="1600" i="1">
                <a:solidFill>
                  <a:schemeClr val="accent2"/>
                </a:solidFill>
                <a:cs typeface="Times New Roman" pitchFamily="18" charset="0"/>
              </a:rPr>
              <a:t>Мак рассудок усыпит</a:t>
            </a:r>
            <a:r>
              <a:rPr lang="ru-RU" altLang="ru-RU" sz="1600" i="1">
                <a:solidFill>
                  <a:schemeClr val="accent2"/>
                </a:solidFill>
              </a:rPr>
              <a:t>…</a:t>
            </a:r>
          </a:p>
          <a:p>
            <a:endParaRPr lang="ru-RU" altLang="ru-RU" sz="1600" i="1">
              <a:solidFill>
                <a:schemeClr val="accent2"/>
              </a:solidFill>
            </a:endParaRPr>
          </a:p>
        </p:txBody>
      </p:sp>
      <p:pic>
        <p:nvPicPr>
          <p:cNvPr id="13320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30200"/>
            <a:ext cx="3352800" cy="260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581400"/>
            <a:ext cx="3352800" cy="240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28600"/>
            <a:ext cx="3124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183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оля</dc:creator>
  <cp:lastModifiedBy>Методист</cp:lastModifiedBy>
  <cp:revision>25</cp:revision>
  <dcterms:created xsi:type="dcterms:W3CDTF">2009-01-22T13:09:46Z</dcterms:created>
  <dcterms:modified xsi:type="dcterms:W3CDTF">2015-01-20T08:22:23Z</dcterms:modified>
</cp:coreProperties>
</file>