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8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67" autoAdjust="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6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9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9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8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67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7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7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4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35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24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110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4BD2-3F72-48A0-8720-DF54075BDA3E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08F04-C22E-4F4C-A8DE-F9ABD4409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Цветы в различных видах прикладного творчества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Золотая хохлома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F:\к мастер-классу\цветы в творчестве\khokhloma3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2" y="332656"/>
            <a:ext cx="4108739" cy="27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к мастер-классу\цветы в творчестве\84676857_large_image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3305944" cy="247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:\к мастер-классу\цветы в творчестве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24955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F:\к мастер-классу\цветы в творчестве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3305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3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Городецкая роспись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к мастер-классу\цветы в творчестве\bbf9ac397e25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491581"/>
            <a:ext cx="28575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2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Жостовские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подносы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к мастер-классу\цветы в творчестве\4405935_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476387" cy="34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11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Вышивка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cgovor.by/sites/default/files/imagecache/327-327/RF-tcv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1363"/>
            <a:ext cx="2361258" cy="209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http://club.osinka.ru/album_mod/upload/6b3a0341ae8d4531f33485bb76f7f68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083" y="2504332"/>
            <a:ext cx="5213152" cy="390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www.kudel.ru/published/publicdata/KUDELRUBD/attachments/SC/products_pictures/924-buket-polevyih-cvet-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4" y="476672"/>
            <a:ext cx="2592288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img0.liveinternet.ru/images/attach/c/3/76/34/76034538_large_Dimensions35011Sweet_Nect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54" y="3356992"/>
            <a:ext cx="2781548" cy="27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88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Вышивка лентами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www.kiz.ru/upload/contest_result_file/147/3147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1432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к мастер-классу\цветы в творчестве\1b160093ea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3294885" cy="28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g0.liveinternet.ru/images/attach/c/8/101/924/101924738_KVdSLecrf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2952328" cy="289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http://masterclassy.ru/uploads/posts/2013-08/1376478066_foto-34_586x8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78198"/>
            <a:ext cx="3804427" cy="516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antonivka.ru/uploads/posts/2011-01/1295358154453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49" y="3861048"/>
            <a:ext cx="33337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remontyes.ru/uploads/posts/2012-11/1352492472_string-a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2905724" cy="293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4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вязание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http://www.hullumaja.com/files/pictures/2012/07/31/dj0tDyE81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0648"/>
            <a:ext cx="2880320" cy="28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http://img0.liveinternet.ru/images/attach/c/8/101/629/101629144_4152860_d186d0b2d0b5d182d18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57839"/>
            <a:ext cx="3372793" cy="319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:\к мастер-классу\цветы в творчестве\vyazanye-kryuchkom-cvety-v-gorshka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742" y="3457839"/>
            <a:ext cx="4239175" cy="334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http://zolushka2010.ucoz.ru/_fr/1/914888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32" y="1124744"/>
            <a:ext cx="3414922" cy="21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6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just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Бисероплетение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img-fotki.yandex.ru/get/4011/ledy-nataly-n.8/0_22fb0_32cbc576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6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к мастер-классу\цветы в творчестве\9126_ste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2" y="1961821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://site-b4a0159.umi.ru/images/cms/data/georg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3204356" cy="213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Цветы в различных видах прикладного творчества</vt:lpstr>
      <vt:lpstr>Золотая хохлома</vt:lpstr>
      <vt:lpstr>Городецкая роспись</vt:lpstr>
      <vt:lpstr>Жостовские подносы</vt:lpstr>
      <vt:lpstr>                       Вышивка</vt:lpstr>
      <vt:lpstr>Вышивка лентами</vt:lpstr>
      <vt:lpstr>изонить</vt:lpstr>
      <vt:lpstr>вязание</vt:lpstr>
      <vt:lpstr>Бисероплетение </vt:lpstr>
    </vt:vector>
  </TitlesOfParts>
  <Company>МБОУ Воротынская СОШ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Master</cp:lastModifiedBy>
  <cp:revision>12</cp:revision>
  <dcterms:created xsi:type="dcterms:W3CDTF">2014-02-04T06:39:48Z</dcterms:created>
  <dcterms:modified xsi:type="dcterms:W3CDTF">2014-02-04T15:58:42Z</dcterms:modified>
</cp:coreProperties>
</file>