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71" r:id="rId6"/>
    <p:sldId id="259" r:id="rId7"/>
    <p:sldId id="260" r:id="rId8"/>
    <p:sldId id="261" r:id="rId9"/>
    <p:sldId id="262" r:id="rId10"/>
    <p:sldId id="272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6982544" cy="147002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0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Проект на тему: «Игрушка из помпонов»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288083"/>
            <a:ext cx="4807436" cy="320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75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2084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Посредине картонных кружков вырежьте небольшие отверстия, затем два одинаковых кольца сложите вместе и намотайте на них нитки в 4-5 слоев.</a:t>
            </a:r>
          </a:p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3. Разрежьте нитки ножницами, просунув их через два сжатых кольца из картона. Перевяжите ниткой середину уже разрезанных ниток, после чего надежно свяжите между собой все три помпона.</a:t>
            </a:r>
          </a:p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4. Из фетра вырежьте ушки и пришейте их к голове пасхального зайчика.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941168"/>
            <a:ext cx="2157413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51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44824"/>
            <a:ext cx="6400800" cy="347472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Теперь пришейте черные бусинки-глаза и бусинку светлого цвета – нос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зайчика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6. Несколько коротких отрезков лески довершат пасхальную поделку своими руками, осталось только приклеить будущие усы к носу-бусинке.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93096"/>
            <a:ext cx="381642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60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  <a:cs typeface="Times New Roman" pitchFamily="18" charset="0"/>
              </a:rPr>
              <a:t>Заключение:</a:t>
            </a:r>
            <a:endParaRPr lang="en-US" sz="3600" b="1" u="sng" dirty="0" smtClean="0">
              <a:solidFill>
                <a:schemeClr val="accent1">
                  <a:lumMod val="50000"/>
                </a:schemeClr>
              </a:solidFill>
              <a:latin typeface="AnastasiaScript" pitchFamily="2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видите, из помпончиков получаются забавные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зайчики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процесс изготовления и результат обязательно понравится ребенку. К тому же, совместные занятия творчеством сближают родителей и ребенка, формируют доверительные отношения между ними.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77072"/>
            <a:ext cx="383540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3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Литература: 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844824"/>
            <a:ext cx="6400800" cy="3978776"/>
          </a:xfrm>
        </p:spPr>
        <p:txBody>
          <a:bodyPr>
            <a:normAutofit fontScale="25000" lnSpcReduction="20000"/>
          </a:bodyPr>
          <a:lstStyle/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1.Креативные поделки из помпонов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Автор: Жанна 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Шквыря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Фотограф: А. Козленко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Языки: Русский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Издательство: Феникс, Суфлер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Серия: Волшебная мастерская. Мои первые шедевры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ISBN 978-5-222-20193-0; 2013 г.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2. Игрушки из помпонов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Автор: Татьяна Галанова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Языки: Русский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Издательство: АСТ-Пресс Книга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Серия: Мастер-класс на дому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ISBN 978-5-462-01161-0; 2012 г.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Амигуруми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 из помпонов</a:t>
            </a:r>
          </a:p>
          <a:p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Zauberhafte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pompon-tiere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Автор: Жасмин 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Юрюм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Переводчик: Людмила 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Кайсарова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Языки: Русский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Издательство: АСТ, Кладезь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Серия: Простейший способ</a:t>
            </a:r>
          </a:p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ISBN 978-5-17-079972-5, 978-5-17-079972-5; 2013 г.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915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838256" cy="11430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7200" dirty="0" smtClean="0">
                <a:latin typeface="AnastasiaScript" pitchFamily="2" charset="0"/>
              </a:rPr>
              <a:t>          </a:t>
            </a: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Введение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:</a:t>
            </a:r>
            <a:b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</a:b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- проблема; 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/>
            </a:r>
            <a:b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</a:b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- цель;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/>
            </a:r>
            <a:br>
              <a:rPr lang="ru-RU" sz="7200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</a:b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- задачи.</a:t>
            </a:r>
            <a:endParaRPr lang="ru-RU" sz="7200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i="1" u="sng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Проблема: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-Что </a:t>
            </a:r>
            <a:r>
              <a:rPr lang="ru-RU" sz="66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подарить </a:t>
            </a:r>
            <a:endParaRPr lang="ru-RU" sz="6600" b="1" dirty="0" smtClean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сестренке </a:t>
            </a:r>
            <a:r>
              <a:rPr lang="ru-RU" sz="66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на день рождения</a:t>
            </a: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?.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  <a:p>
            <a:pPr marL="45720" indent="0">
              <a:buNone/>
            </a:pPr>
            <a:endParaRPr lang="ru-RU" sz="6600" b="1" dirty="0">
              <a:latin typeface="AnastasiaScrip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0299">
            <a:off x="6842136" y="281388"/>
            <a:ext cx="1442045" cy="180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4131">
            <a:off x="604797" y="5229201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7240">
            <a:off x="7149965" y="2779878"/>
            <a:ext cx="1460405" cy="317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97152"/>
            <a:ext cx="1197496" cy="156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065291"/>
            <a:ext cx="2095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55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u="sng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Цель: </a:t>
            </a:r>
            <a:endParaRPr lang="ru-RU" sz="6600" b="1" u="sng" dirty="0" smtClean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Сделать  игрушку</a:t>
            </a:r>
            <a:r>
              <a:rPr lang="ru-RU" sz="66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.</a:t>
            </a:r>
            <a:br>
              <a:rPr lang="ru-RU" sz="66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</a:br>
            <a:endParaRPr lang="ru-RU" sz="6600" b="1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1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6498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8700" b="1" u="sng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Задачи: </a:t>
            </a:r>
          </a:p>
          <a:p>
            <a:pPr marL="0" indent="0">
              <a:buNone/>
            </a:pP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1. Поиск </a:t>
            </a:r>
            <a:r>
              <a:rPr lang="ru-RU" sz="87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в интернете, в </a:t>
            </a: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книгах.</a:t>
            </a:r>
          </a:p>
          <a:p>
            <a:pPr marL="0" indent="0">
              <a:buNone/>
            </a:pP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2. Выбрать пряжу.</a:t>
            </a:r>
            <a:endParaRPr lang="ru-RU" sz="8700" b="1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  <a:p>
            <a:pPr marL="0" indent="0">
              <a:buNone/>
            </a:pP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3. Покупка материала.</a:t>
            </a:r>
            <a:endParaRPr lang="ru-RU" sz="8700" b="1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  <a:p>
            <a:pPr marL="0" indent="0">
              <a:buNone/>
            </a:pP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4. Посоветоваться </a:t>
            </a:r>
            <a:r>
              <a:rPr lang="ru-RU" sz="87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с </a:t>
            </a:r>
            <a:r>
              <a:rPr lang="ru-RU" sz="87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мамой.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1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352928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ПОМПОН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переводе с  французского означает «круглый». В наше время помпон является очень популярным элементом декора, не только одежды, но и интерьера. Сейчас дизайнеры используют помпоны для украшения головных уборов, верхней одежды, обуви, сумочек, перчаток, и множества других предметов. Интересно то, что помпон приобрел большую популярность не в наше время, а гораздо раньше. Помпон был очень популярным элементом военной формы. Например, в военной форме русской армии 18 века, помпоны считались одним из знаков различия. По их цвету можно было отличить унтер-офицера от солдата. У солдат помпоны были одноцветные, а у унтер-офицеров двухцветные. А французские моряки использовали помпоны на своих головных уборах совсем с другой целью. Раньше в кораблях были тесные помещения с низкими потолками, и помпон предохранял голову моряка от удара об их выступы. Сейчас корабельные помещения стали более просторными, но традиция использования красного помпона на белых шапочках французских военных моряков сохранилась до сих пор.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Глава1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.  История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создания помпонов</a:t>
            </a:r>
          </a:p>
        </p:txBody>
      </p:sp>
    </p:spTree>
    <p:extLst>
      <p:ext uri="{BB962C8B-B14F-4D97-AF65-F5344CB8AC3E}">
        <p14:creationId xmlns:p14="http://schemas.microsoft.com/office/powerpoint/2010/main" val="31177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280920" cy="583264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Помпоны </a:t>
            </a:r>
            <a:r>
              <a:rPr lang="ru-RU" sz="5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креативном украшении интерьера дома выглядят необычно и игриво, они мягкие и очень привлекательные. Удивительный веселый коврик из помпонов на полу или пуфик, маленькие и большие декоративные подушки, функциональные и декоративные аксессуары из разноцветных помпонов выглядят фантастически, уникально, стильно и ярко. Помпоны способны сделать мебель и современный декор комнат более романтическим и уютным. </a:t>
            </a:r>
          </a:p>
          <a:p>
            <a:pPr marL="0" indent="0">
              <a:buNone/>
            </a:pPr>
            <a:r>
              <a:rPr lang="ru-RU" sz="5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Креативные украшения дома помпонами интересны и современны, есть много способов создания пушистых, красочных или черно-белых помпонов и использования их для персонализации украшения дома. Пуфы и напольные ковры, пуфики и светильники, маленькие и большие подушки, декоративные аксессуары с помпонами придадут вашему интерьеру бодрость, молодость и обаятельный шарм.</a:t>
            </a:r>
          </a:p>
          <a:p>
            <a:pPr marL="0" indent="0">
              <a:buNone/>
            </a:pPr>
            <a:r>
              <a:rPr lang="ru-RU" sz="5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Помпоны создают красочные и сбалансированные элементы в домашнем декоре, а черно-белые помпоны обогащают современный дизайн интерьера красивыми цветовыми сочетаниями и создают привлекательный координационный центр. Помпоны легко сделать, это забава для детей и взрослых, а эксперименты с помпонами подарят новые идеи дизайна интерьера</a:t>
            </a:r>
            <a:r>
              <a:rPr lang="ru-RU" sz="5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0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548680"/>
            <a:ext cx="62646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Глава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nastasiaScript" pitchFamily="2" charset="0"/>
              </a:rPr>
              <a:t>2.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0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Глава </a:t>
            </a:r>
            <a:r>
              <a:rPr lang="en-US" dirty="0" smtClean="0"/>
              <a:t>III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7692" y="731838"/>
            <a:ext cx="4631416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83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7776864" cy="5472608"/>
          </a:xfrm>
        </p:spPr>
        <p:txBody>
          <a:bodyPr>
            <a:normAutofit fontScale="32500" lnSpcReduction="20000"/>
          </a:bodyPr>
          <a:lstStyle/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изготовления понадобится: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-толстые серые нитки для вязания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-белые нитки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-фетр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-пуговички или бусинки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-леска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-картон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-клей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-иголка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-ножницы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изготовления:</a:t>
            </a:r>
          </a:p>
          <a:p>
            <a:r>
              <a:rPr lang="ru-RU" sz="62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Чтобы сделать туловище, голову и хвост пасхального зайчика, нужно изготовить три помпона. Для этого вырежьте из картона шесть кружочков разного размера: два самых больших круга – шаблоны для туловища, чуть поменьше – для головы, а самый маленький помпон станет хвостом, поэтому используйте для него круг наименьшего диаметра.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1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570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Проект на тему: «Игрушка из помпонов»</vt:lpstr>
      <vt:lpstr>          Введение: - проблема;  - цель; - задачи.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Глава III.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Игрушка из помпонов.</dc:title>
  <dc:creator>Администратор</dc:creator>
  <cp:lastModifiedBy>Admin</cp:lastModifiedBy>
  <cp:revision>14</cp:revision>
  <dcterms:created xsi:type="dcterms:W3CDTF">2014-03-06T14:30:56Z</dcterms:created>
  <dcterms:modified xsi:type="dcterms:W3CDTF">2015-01-20T17:09:49Z</dcterms:modified>
</cp:coreProperties>
</file>