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9" r:id="rId5"/>
    <p:sldId id="280" r:id="rId6"/>
    <p:sldId id="261" r:id="rId7"/>
    <p:sldId id="263" r:id="rId8"/>
    <p:sldId id="282" r:id="rId9"/>
    <p:sldId id="279" r:id="rId10"/>
    <p:sldId id="281" r:id="rId11"/>
    <p:sldId id="274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B239D-E708-4332-A3CE-A1FB72856716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C4A2F-D102-45CB-B6CB-7491877003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25B4E-E075-4C0B-8DE1-A9023015677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5E827-3EEB-449F-AD51-AA51688842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2894F-47C7-47D4-B14F-1531C3E42025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16137-34CC-43AF-A3D5-A9BC6DE526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217E-D636-4EDC-A64E-D27B37162ED5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F9DB-1335-4ED0-8E13-3F2BFF5859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493A-2AF3-4D57-90FD-39579E0C3EB2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9C66-0067-4034-B09B-87784BF010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CA819-973F-4964-A76D-5644C2BB1278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21318-79C2-41D9-B0E4-B065FF9D40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B525F-A210-4573-BB88-6BBB7210B22F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EEE44-6AA9-45BA-BF51-8FEDEF12F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35B5A-0138-4A37-81AE-428CA072CFD9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01F80-6603-4F69-AFF0-73F9235136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1C53-D1D5-4DFB-AABF-9C6381B1208E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99673-1D44-4C4D-842B-9600520874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C364A-4C63-41B1-A8C2-80307DB2924F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AEF6A-9C48-45AA-B0C2-E6CF34DF7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ED81E-DA16-4FFA-B0C9-82F93D8B30C6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F6C2-AD0B-4BBE-BCFE-31F65F9569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A5B574-2247-4002-8B41-E4C03187A3E7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12B19-9BF3-4A08-9FC2-15B49F54D3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75805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Проект на тему: </a:t>
            </a:r>
            <a:br>
              <a:rPr lang="ru-RU" sz="4000" dirty="0" smtClean="0"/>
            </a:br>
            <a:r>
              <a:rPr lang="ru-RU" sz="4000" dirty="0" smtClean="0"/>
              <a:t>«Растениеводство в нашем крае – полеводство»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5963" y="4292600"/>
            <a:ext cx="2879725" cy="1944688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Работу выполнила: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ученица 4 «А» класса Головнёва Дарья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Руководитель: Кочкаева Лариса Анатольевна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dirty="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827088" y="333375"/>
            <a:ext cx="77057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Муниципальное казённое образовательное учреждение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«Одесская средняя общеобразовательная школа №2»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Одесского муниципального района Омской области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0825" y="4149725"/>
            <a:ext cx="4681538" cy="17573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4000" dirty="0">
              <a:latin typeface="+mj-lt"/>
              <a:ea typeface="+mj-ea"/>
              <a:cs typeface="+mj-cs"/>
            </a:endParaRP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622675"/>
            <a:ext cx="4313237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Я узнала много нового для себя, какие виды полеводческих растений выращивают в нашем крае.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Интервью с папой.</a:t>
            </a:r>
          </a:p>
          <a:p>
            <a:r>
              <a:rPr lang="ru-RU" smtClean="0"/>
              <a:t>Интернет источники(Яндекс).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4579" name="Picture 2" descr="C:\Users\User\Pictures\1292346_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1844675"/>
            <a:ext cx="4176712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97225"/>
          </a:xfrm>
        </p:spPr>
        <p:txBody>
          <a:bodyPr/>
          <a:lstStyle/>
          <a:p>
            <a:r>
              <a:rPr lang="ru-RU" smtClean="0"/>
              <a:t>сформировать представления о растениеводстве в нашем крае;</a:t>
            </a:r>
          </a:p>
          <a:p>
            <a:r>
              <a:rPr lang="ru-RU" smtClean="0"/>
              <a:t>познакомить с отраслями растениеводства, расширить знания о растениях.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5263"/>
            <a:ext cx="91440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Узнать какие виды полеводческих растений есть в нашем крае.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4538"/>
            <a:ext cx="91440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ПОЛЕВОДСТВО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     Поле - это открытое, безлесное пространство, на котором выращивают культурные растения.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   В нашем крае возделывают на полях зерновые культуры - рожь, пшеницу, ячмень, овес, подсолнечник, рапс.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Зерновые культуры занимают ведущее место в полеводстве. Они являются базой для развития других отраслей сельского хозяйства и промышленности.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Полеводство - отрасль растениеводства; производство продукции полевых культур (зерновых, технических, кормовых, картофеля).</a:t>
            </a:r>
          </a:p>
          <a:p>
            <a:endParaRPr lang="ru-RU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4900"/>
            <a:ext cx="91440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800" dirty="0" smtClean="0"/>
              <a:t>	Среди зерновых культур первое место по посевам в нашем крае занимает пшеница яровая. Она не боится холодов,  дает хороший урожай и рано созревает, хорошо хранится.</a:t>
            </a:r>
            <a:endParaRPr lang="ru-RU" sz="2800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420938"/>
            <a:ext cx="50069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141663"/>
            <a:ext cx="31908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Использование культурных злаков</a:t>
            </a:r>
            <a:endParaRPr lang="ru-RU" dirty="0"/>
          </a:p>
        </p:txBody>
      </p:sp>
      <p:pic>
        <p:nvPicPr>
          <p:cNvPr id="1945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773238"/>
            <a:ext cx="4308475" cy="32226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66950" y="2036763"/>
            <a:ext cx="4762500" cy="35623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    Много времени, сил, средств приходится тратить земледельцам, чтобы вырастить зерновые культуры, собрать урожай и приготовить хлеб. Поэтому его надо беречь!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142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Лариса</cp:lastModifiedBy>
  <cp:revision>13</cp:revision>
  <dcterms:created xsi:type="dcterms:W3CDTF">2015-01-13T15:51:53Z</dcterms:created>
  <dcterms:modified xsi:type="dcterms:W3CDTF">2015-01-20T12:29:37Z</dcterms:modified>
</cp:coreProperties>
</file>