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6" r:id="rId3"/>
    <p:sldId id="257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988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196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17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9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823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881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79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47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11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39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22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8B57E-7C23-4F59-B6E9-FA1CE471D664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8AA21-CD80-4F8A-8EF2-C1C7D00E6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20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Brush Script MT" panose="03060802040406070304" pitchFamily="66" charset="0"/>
              </a:rPr>
              <a:t>The Greatest Libraries of the World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8856984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230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The State Public Library in Moscow</a:t>
            </a: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924944"/>
            <a:ext cx="4968552" cy="37890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79" y="1700808"/>
            <a:ext cx="4392488" cy="353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286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4680520" cy="2952328"/>
          </a:xfrm>
        </p:spPr>
        <p:txBody>
          <a:bodyPr/>
          <a:lstStyle/>
          <a:p>
            <a:r>
              <a:rPr lang="en-US" b="1" i="1" dirty="0" smtClean="0"/>
              <a:t>The Library of the British Museum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284984"/>
            <a:ext cx="4752528" cy="32689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717031"/>
            <a:ext cx="3672408" cy="28369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434" y="145322"/>
            <a:ext cx="3607668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61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5602634"/>
          </a:xfrm>
        </p:spPr>
        <p:txBody>
          <a:bodyPr>
            <a:normAutofit/>
          </a:bodyPr>
          <a:lstStyle/>
          <a:p>
            <a:r>
              <a:rPr lang="en-US" sz="3600" b="1" i="1" dirty="0" smtClean="0"/>
              <a:t>1. In what street is the museum situated?</a:t>
            </a:r>
            <a:br>
              <a:rPr lang="en-US" sz="3600" b="1" i="1" dirty="0" smtClean="0"/>
            </a:br>
            <a:r>
              <a:rPr lang="en-US" sz="3600" b="1" i="1" dirty="0" smtClean="0"/>
              <a:t>2. How many book does it have?</a:t>
            </a:r>
            <a:br>
              <a:rPr lang="en-US" sz="3600" b="1" i="1" dirty="0" smtClean="0"/>
            </a:br>
            <a:r>
              <a:rPr lang="en-US" sz="3600" b="1" i="1" dirty="0" smtClean="0"/>
              <a:t>3. What shape is the Reading Room?</a:t>
            </a:r>
            <a:br>
              <a:rPr lang="en-US" sz="3600" b="1" i="1" dirty="0" smtClean="0"/>
            </a:br>
            <a:r>
              <a:rPr lang="en-US" sz="3600" b="1" i="1" dirty="0" smtClean="0"/>
              <a:t>4. When was the library founded?</a:t>
            </a:r>
            <a:endParaRPr lang="ru-RU" sz="36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32656"/>
            <a:ext cx="4680520" cy="33992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61048"/>
            <a:ext cx="403244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52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536" y="260648"/>
            <a:ext cx="4120512" cy="3384376"/>
          </a:xfrm>
        </p:spPr>
        <p:txBody>
          <a:bodyPr/>
          <a:lstStyle/>
          <a:p>
            <a:r>
              <a:rPr lang="en-US" b="1" i="1" dirty="0" smtClean="0"/>
              <a:t>The university library of Cambridge</a:t>
            </a: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819590"/>
            <a:ext cx="3384376" cy="30243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02558"/>
            <a:ext cx="4211960" cy="37170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680053"/>
            <a:ext cx="5040560" cy="304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397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2074242"/>
          </a:xfrm>
        </p:spPr>
        <p:txBody>
          <a:bodyPr/>
          <a:lstStyle/>
          <a:p>
            <a:r>
              <a:rPr lang="en-US" b="1" i="1" dirty="0" err="1" smtClean="0"/>
              <a:t>Bodlean</a:t>
            </a:r>
            <a:r>
              <a:rPr lang="en-US" b="1" i="1" dirty="0" smtClean="0"/>
              <a:t> Library in Oxford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284984"/>
            <a:ext cx="4613070" cy="34415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36912"/>
            <a:ext cx="423923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85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University Library in Harvard</a:t>
            </a: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780928"/>
            <a:ext cx="5328592" cy="4047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4752528" cy="349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754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Library of Congress in the USA</a:t>
            </a: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517120"/>
            <a:ext cx="5008612" cy="32473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0" y="3573016"/>
            <a:ext cx="4752528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668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err="1" smtClean="0"/>
              <a:t>Bibliotheque</a:t>
            </a:r>
            <a:r>
              <a:rPr lang="en-US" b="1" i="1" dirty="0" smtClean="0"/>
              <a:t> </a:t>
            </a:r>
            <a:r>
              <a:rPr lang="en-US" b="1" i="1" dirty="0" err="1" smtClean="0"/>
              <a:t>Nationale</a:t>
            </a:r>
            <a:r>
              <a:rPr lang="en-US" b="1" i="1" dirty="0" smtClean="0"/>
              <a:t> in France</a:t>
            </a: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939211"/>
            <a:ext cx="5322168" cy="458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960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Beijing Library in China</a:t>
            </a: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636912"/>
            <a:ext cx="5610200" cy="40505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84784"/>
            <a:ext cx="468052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4331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58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The Greatest Libraries of the World</vt:lpstr>
      <vt:lpstr>The Library of the British Museum</vt:lpstr>
      <vt:lpstr>1. In what street is the museum situated? 2. How many book does it have? 3. What shape is the Reading Room? 4. When was the library founded?</vt:lpstr>
      <vt:lpstr>The university library of Cambridge</vt:lpstr>
      <vt:lpstr>Bodlean Library in Oxford</vt:lpstr>
      <vt:lpstr>The University Library in Harvard</vt:lpstr>
      <vt:lpstr>The Library of Congress in the USA</vt:lpstr>
      <vt:lpstr>Bibliotheque Nationale in France</vt:lpstr>
      <vt:lpstr>The Beijing Library in China</vt:lpstr>
      <vt:lpstr>The State Public Library in Moscow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6</cp:revision>
  <dcterms:created xsi:type="dcterms:W3CDTF">2015-01-15T16:30:54Z</dcterms:created>
  <dcterms:modified xsi:type="dcterms:W3CDTF">2015-01-15T17:59:35Z</dcterms:modified>
</cp:coreProperties>
</file>