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D6A5D-2FC3-4962-AA7F-DCEBD0E7312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F1B83-532A-42AB-8636-3F9E3723CF8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69848" y="3356992"/>
            <a:ext cx="6172200" cy="2664296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Thomas Hardy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(1840-1928)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16632"/>
            <a:ext cx="4314056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88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1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924" y="3212977"/>
            <a:ext cx="2609972" cy="3586058"/>
          </a:xfrm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67544" y="188640"/>
            <a:ext cx="3456384" cy="252028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Give the names of the</a:t>
            </a:r>
            <a:br>
              <a:rPr lang="en-US" sz="4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</a:br>
            <a:r>
              <a:rPr lang="en-US" sz="4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books in </a:t>
            </a:r>
            <a:r>
              <a:rPr lang="en-US" sz="4000" dirty="0" err="1" smtClean="0">
                <a:solidFill>
                  <a:srgbClr val="0070C0"/>
                </a:solidFill>
                <a:latin typeface="Britannic Bold" panose="020B0903060703020204" pitchFamily="34" charset="0"/>
              </a:rPr>
              <a:t>english</a:t>
            </a:r>
            <a:r>
              <a:rPr lang="en-US" sz="4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.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556792"/>
            <a:ext cx="2540000" cy="38481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-22708"/>
            <a:ext cx="2438400" cy="38160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564904"/>
            <a:ext cx="2188420" cy="30243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792" y="-22708"/>
            <a:ext cx="1872208" cy="249289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645023"/>
            <a:ext cx="2319484" cy="311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777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112" y="620688"/>
            <a:ext cx="4980384" cy="31828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64" y="116632"/>
            <a:ext cx="4248472" cy="2952328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67544" y="3933056"/>
            <a:ext cx="8280920" cy="2808312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1. What family was Tess from?</a:t>
            </a:r>
            <a:br>
              <a:rPr lang="en-US" sz="4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</a:br>
            <a:r>
              <a:rPr lang="en-US" sz="4000" dirty="0">
                <a:solidFill>
                  <a:srgbClr val="0070C0"/>
                </a:solidFill>
                <a:latin typeface="Britannic Bold" panose="020B0903060703020204" pitchFamily="34" charset="0"/>
              </a:rPr>
              <a:t/>
            </a:r>
            <a:br>
              <a:rPr lang="en-US" sz="4000" dirty="0">
                <a:solidFill>
                  <a:srgbClr val="0070C0"/>
                </a:solidFill>
                <a:latin typeface="Britannic Bold" panose="020B0903060703020204" pitchFamily="34" charset="0"/>
              </a:rPr>
            </a:br>
            <a:r>
              <a:rPr lang="en-US" sz="4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2.Why was her life in the family not easy?</a:t>
            </a:r>
            <a:br>
              <a:rPr lang="en-US" sz="4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</a:br>
            <a:r>
              <a:rPr lang="en-US" sz="4000" dirty="0">
                <a:solidFill>
                  <a:srgbClr val="0070C0"/>
                </a:solidFill>
                <a:latin typeface="Britannic Bold" panose="020B0903060703020204" pitchFamily="34" charset="0"/>
              </a:rPr>
              <a:t/>
            </a:r>
            <a:br>
              <a:rPr lang="en-US" sz="4000" dirty="0">
                <a:solidFill>
                  <a:srgbClr val="0070C0"/>
                </a:solidFill>
                <a:latin typeface="Britannic Bold" panose="020B0903060703020204" pitchFamily="34" charset="0"/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739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88640"/>
            <a:ext cx="5616624" cy="432048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4509120"/>
            <a:ext cx="6696744" cy="216024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Describe the house in the picture using the words from the text.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06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802" y="5085184"/>
            <a:ext cx="5696342" cy="165618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1.Mansion  2.cottage  3.stables</a:t>
            </a:r>
            <a:br>
              <a:rPr lang="en-US" sz="2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</a:br>
            <a:r>
              <a:rPr lang="en-US" sz="2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/>
            </a:r>
            <a:br>
              <a:rPr lang="en-US" sz="2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</a:br>
            <a:r>
              <a:rPr lang="en-US" sz="2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4.logde   5.manor  6.shed  7.hall</a:t>
            </a:r>
            <a:br>
              <a:rPr lang="en-US" sz="2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</a:br>
            <a:r>
              <a:rPr lang="en-US" sz="2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/>
            </a:r>
            <a:br>
              <a:rPr lang="en-US" sz="2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</a:br>
            <a:r>
              <a:rPr lang="en-US" sz="2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8.greenhouse  . Name the buildings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7" y="116632"/>
            <a:ext cx="3525180" cy="20654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01" y="2276872"/>
            <a:ext cx="3384376" cy="1895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500" y="125340"/>
            <a:ext cx="2313682" cy="32007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916" y="3140968"/>
            <a:ext cx="2963252" cy="18374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048" y="125340"/>
            <a:ext cx="2844944" cy="17281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97906"/>
            <a:ext cx="2747024" cy="18390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048" y="3737002"/>
            <a:ext cx="2812904" cy="156420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006" y="5157192"/>
            <a:ext cx="3145532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817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69848" y="188640"/>
            <a:ext cx="7678616" cy="3345306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Why did she have to travel to </a:t>
            </a:r>
            <a:r>
              <a:rPr lang="en-US" sz="4000" dirty="0" err="1" smtClean="0">
                <a:solidFill>
                  <a:srgbClr val="0070C0"/>
                </a:solidFill>
                <a:latin typeface="Britannic Bold" panose="020B0903060703020204" pitchFamily="34" charset="0"/>
              </a:rPr>
              <a:t>Trantridge</a:t>
            </a:r>
            <a:r>
              <a:rPr lang="en-US" sz="40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?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76872"/>
            <a:ext cx="8928992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5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81500" cy="2628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73016"/>
            <a:ext cx="5184576" cy="31043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060848"/>
            <a:ext cx="4686325" cy="277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86980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Выставка</Template>
  <TotalTime>175</TotalTime>
  <Words>40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Tradeshow</vt:lpstr>
      <vt:lpstr>Thomas Hardy (1840-1928)</vt:lpstr>
      <vt:lpstr>Give the names of the books in english.</vt:lpstr>
      <vt:lpstr>1. What family was Tess from?  2.Why was her life in the family not easy?  </vt:lpstr>
      <vt:lpstr>Describe the house in the picture using the words from the text.</vt:lpstr>
      <vt:lpstr>1.Mansion  2.cottage  3.stables  4.logde   5.manor  6.shed  7.hall  8.greenhouse  . Name the buildings</vt:lpstr>
      <vt:lpstr>Why did she have to travel to Trantridge?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Thomas Hardy (1840-1928)</dc:title>
  <dc:creator>Elena</dc:creator>
  <cp:lastModifiedBy>Elena</cp:lastModifiedBy>
  <cp:revision>10</cp:revision>
  <dcterms:created xsi:type="dcterms:W3CDTF">2014-12-30T16:23:44Z</dcterms:created>
  <dcterms:modified xsi:type="dcterms:W3CDTF">2014-12-30T19:19:23Z</dcterms:modified>
</cp:coreProperties>
</file>