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0FF"/>
    <a:srgbClr val="FF8FFF"/>
    <a:srgbClr val="FF99FF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i4l2h0mas.jpg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33" y="-22"/>
            <a:ext cx="9144033" cy="68580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285720" y="214290"/>
            <a:ext cx="8572560" cy="6429420"/>
          </a:xfrm>
          <a:prstGeom prst="roundRect">
            <a:avLst>
              <a:gd name="adj" fmla="val 8900"/>
            </a:avLst>
          </a:prstGeom>
          <a:noFill/>
          <a:ln>
            <a:solidFill>
              <a:srgbClr val="FF6699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EBA2B-A0C7-4083-85C9-50863A282629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857387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Исследовательская работа: «Нумерология и музыка»</a:t>
            </a:r>
            <a:endParaRPr lang="ru-RU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00372"/>
            <a:ext cx="6400800" cy="2000264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Выполнили:</a:t>
            </a:r>
          </a:p>
          <a:p>
            <a:pPr algn="r"/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Скородумова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Ирина</a:t>
            </a:r>
          </a:p>
          <a:p>
            <a:pPr algn="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Черных Александра</a:t>
            </a:r>
          </a:p>
          <a:p>
            <a:pPr algn="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5 «в» класс, МБОУ БСОШ</a:t>
            </a:r>
          </a:p>
          <a:p>
            <a:pPr algn="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Учитель :Критинина О.М.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50019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Задачи исследовательской работы: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Исследовать, есть ли связь между числами и музыкой.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Выяснить, можно ли по дате рождения определить способности ребенка?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Этапы работы: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Исследование дат рождения учеников 5 «в» класса.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Выявление соответствия их способностей с датой рождения.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7030A0"/>
                </a:solidFill>
              </a:rPr>
              <a:t>     Одним из первых, кто попытался выразить красоту музыки с помощью чисел, был Пифагор. Он создал свою школу мудрости, положив в ее основу два предмета - музыку и математику. Музыка, как одно из видов искусств, воспринималась наряду с арифметикой, геометрией и астрономией как научная дисциплина, а не как практическое занятие искусством.</a:t>
            </a:r>
          </a:p>
          <a:p>
            <a:endParaRPr lang="ru-RU" dirty="0"/>
          </a:p>
        </p:txBody>
      </p:sp>
      <p:pic>
        <p:nvPicPr>
          <p:cNvPr id="5" name="Picture 16" descr="2686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099" y="1714488"/>
            <a:ext cx="3583273" cy="4017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71744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CC"/>
                </a:solidFill>
              </a:rPr>
              <a:t/>
            </a:r>
            <a:br>
              <a:rPr lang="ru-RU" dirty="0" smtClean="0">
                <a:solidFill>
                  <a:srgbClr val="0000CC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1435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Даты рождения – это ряд чисел. Попробуем установить связь между числами и музыкой.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Каждой ноте мы присвоили число.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 До – 0, ре – 1. ми – 2, фа – 3, соль – 4, ля – 5, си – 6. до – 7, ре – 8, ми – 9.</a:t>
            </a:r>
          </a:p>
          <a:p>
            <a:pPr algn="ctr">
              <a:buNone/>
            </a:pPr>
            <a:endParaRPr lang="ru-RU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Связь между звучанием даты рождения и способностями человека</a:t>
            </a:r>
            <a:endParaRPr lang="ru-RU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55683"/>
              </p:ext>
            </p:extLst>
          </p:nvPr>
        </p:nvGraphicFramePr>
        <p:xfrm>
          <a:off x="457200" y="1645920"/>
          <a:ext cx="8229600" cy="5303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85776"/>
                <a:gridCol w="2057424"/>
                <a:gridCol w="1371600"/>
                <a:gridCol w="1214446"/>
                <a:gridCol w="1428760"/>
                <a:gridCol w="1471594"/>
              </a:tblGrid>
              <a:tr h="44418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Фамилия, Имя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Дата рождения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Аккорды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Гармония или диссонанс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Способности</a:t>
                      </a:r>
                      <a:endParaRPr lang="ru-RU" dirty="0"/>
                    </a:p>
                  </a:txBody>
                  <a:tcPr/>
                </a:tc>
              </a:tr>
              <a:tr h="44418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Жупан Екатерина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02.09.2003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До-ми-до-ми-ми-до-до-фа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+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Занимается в художественной школе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4418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Дроботенко Виктор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19.04.2002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Ре-ми-до-соль-ми-до-до-ми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-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-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4418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Черных Александра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15.03.2003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Ре-ля-до-фа-ми-до-до-фа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+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Занимается музыкой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4418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Сушкова Вероника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28.08.2003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Ми-ре-до-ре-ми-до-до-фа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+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Занимается в художественной школе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4418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5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solidFill>
                            <a:srgbClr val="002060"/>
                          </a:solidFill>
                        </a:rPr>
                        <a:t>Масыч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 Сергей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10.04.2003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Ре-до-до-соль-ми-до-до-фа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-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Занимается спортом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4418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6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Прокопенко Елизавета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solidFill>
                            <a:srgbClr val="002060"/>
                          </a:solidFill>
                        </a:rPr>
                        <a:t>13.07.2003</a:t>
                      </a:r>
                      <a:endParaRPr lang="ru-RU" sz="1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Ре-фа-до-до-ми-до-до-фа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+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Занимается в художественной школе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002060"/>
                </a:solidFill>
              </a:rPr>
              <a:t>Вывод: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7030A0"/>
                </a:solidFill>
              </a:rPr>
              <a:t>    Но для утверждения того, что звучание даты рождения определяет определенный тип особенностей человека, необходимо большее количество исследуемых. Если в последующем, при более глубоком и многочисленным исследовании, наше предположение будет доказано, это даст человеку еще один способ открыть себя, определить род занятий, выбрать профессию, где наиболее полно раскроется потенциал личности.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rgbClr val="7030A0"/>
                </a:solidFill>
              </a:rPr>
              <a:t>   «Математика владеет не только истиной, но и высшей красотой – </a:t>
            </a:r>
            <a:r>
              <a:rPr lang="ru-RU" dirty="0" err="1" smtClean="0">
                <a:solidFill>
                  <a:srgbClr val="7030A0"/>
                </a:solidFill>
              </a:rPr>
              <a:t>красотой</a:t>
            </a:r>
            <a:r>
              <a:rPr lang="ru-RU" dirty="0" smtClean="0">
                <a:solidFill>
                  <a:srgbClr val="7030A0"/>
                </a:solidFill>
              </a:rPr>
              <a:t> отточенной и строгой, возвышенно чистой и стремящейся к подлинному совершенству, которое свойственно лишь величайшим образцам искусства».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                                                       Бертран Рассел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359</Words>
  <Application>Microsoft Office PowerPoint</Application>
  <PresentationFormat>Экран (4:3)</PresentationFormat>
  <Paragraphs>64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Исследовательская работа: «Нумерология и музыка»</vt:lpstr>
      <vt:lpstr>Задачи исследовательской работы:</vt:lpstr>
      <vt:lpstr>Этапы работы:</vt:lpstr>
      <vt:lpstr>Презентация PowerPoint</vt:lpstr>
      <vt:lpstr> </vt:lpstr>
      <vt:lpstr>Связь между звучанием даты рождения и способностями человека</vt:lpstr>
      <vt:lpstr>Вывод: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23</cp:revision>
  <dcterms:created xsi:type="dcterms:W3CDTF">2013-03-02T11:51:33Z</dcterms:created>
  <dcterms:modified xsi:type="dcterms:W3CDTF">2014-12-02T11:49:26Z</dcterms:modified>
</cp:coreProperties>
</file>