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1"/>
  </p:sldMasterIdLst>
  <p:notesMasterIdLst>
    <p:notesMasterId r:id="rId28"/>
  </p:notesMasterIdLst>
  <p:sldIdLst>
    <p:sldId id="256" r:id="rId2"/>
    <p:sldId id="280" r:id="rId3"/>
    <p:sldId id="282" r:id="rId4"/>
    <p:sldId id="283" r:id="rId5"/>
    <p:sldId id="257" r:id="rId6"/>
    <p:sldId id="259" r:id="rId7"/>
    <p:sldId id="278" r:id="rId8"/>
    <p:sldId id="260" r:id="rId9"/>
    <p:sldId id="261" r:id="rId10"/>
    <p:sldId id="262" r:id="rId11"/>
    <p:sldId id="263" r:id="rId12"/>
    <p:sldId id="284" r:id="rId13"/>
    <p:sldId id="285" r:id="rId14"/>
    <p:sldId id="287" r:id="rId15"/>
    <p:sldId id="301" r:id="rId16"/>
    <p:sldId id="309" r:id="rId17"/>
    <p:sldId id="269" r:id="rId18"/>
    <p:sldId id="304" r:id="rId19"/>
    <p:sldId id="305" r:id="rId20"/>
    <p:sldId id="296" r:id="rId21"/>
    <p:sldId id="306" r:id="rId22"/>
    <p:sldId id="308" r:id="rId23"/>
    <p:sldId id="271" r:id="rId24"/>
    <p:sldId id="300" r:id="rId25"/>
    <p:sldId id="272" r:id="rId26"/>
    <p:sldId id="275" r:id="rId2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imes New Roman" pitchFamily="18" charset="0"/>
        <a:ea typeface="+mn-ea"/>
        <a:cs typeface="Arial" charset="0"/>
      </a:defRPr>
    </a:lvl1pPr>
    <a:lvl2pPr marL="457200" algn="l" rtl="0" fontAlgn="base">
      <a:spcBef>
        <a:spcPct val="0"/>
      </a:spcBef>
      <a:spcAft>
        <a:spcPct val="0"/>
      </a:spcAft>
      <a:defRPr kern="1200">
        <a:solidFill>
          <a:schemeClr val="tx1"/>
        </a:solidFill>
        <a:latin typeface="Times New Roman" pitchFamily="18" charset="0"/>
        <a:ea typeface="+mn-ea"/>
        <a:cs typeface="Arial" charset="0"/>
      </a:defRPr>
    </a:lvl2pPr>
    <a:lvl3pPr marL="914400" algn="l" rtl="0" fontAlgn="base">
      <a:spcBef>
        <a:spcPct val="0"/>
      </a:spcBef>
      <a:spcAft>
        <a:spcPct val="0"/>
      </a:spcAft>
      <a:defRPr kern="1200">
        <a:solidFill>
          <a:schemeClr val="tx1"/>
        </a:solidFill>
        <a:latin typeface="Times New Roman" pitchFamily="18" charset="0"/>
        <a:ea typeface="+mn-ea"/>
        <a:cs typeface="Arial" charset="0"/>
      </a:defRPr>
    </a:lvl3pPr>
    <a:lvl4pPr marL="1371600" algn="l" rtl="0" fontAlgn="base">
      <a:spcBef>
        <a:spcPct val="0"/>
      </a:spcBef>
      <a:spcAft>
        <a:spcPct val="0"/>
      </a:spcAft>
      <a:defRPr kern="1200">
        <a:solidFill>
          <a:schemeClr val="tx1"/>
        </a:solidFill>
        <a:latin typeface="Times New Roman" pitchFamily="18" charset="0"/>
        <a:ea typeface="+mn-ea"/>
        <a:cs typeface="Arial" charset="0"/>
      </a:defRPr>
    </a:lvl4pPr>
    <a:lvl5pPr marL="1828800" algn="l" rtl="0" fontAlgn="base">
      <a:spcBef>
        <a:spcPct val="0"/>
      </a:spcBef>
      <a:spcAft>
        <a:spcPct val="0"/>
      </a:spcAft>
      <a:defRPr kern="1200">
        <a:solidFill>
          <a:schemeClr val="tx1"/>
        </a:solidFill>
        <a:latin typeface="Times New Roman" pitchFamily="18" charset="0"/>
        <a:ea typeface="+mn-ea"/>
        <a:cs typeface="Arial" charset="0"/>
      </a:defRPr>
    </a:lvl5pPr>
    <a:lvl6pPr marL="2286000" algn="l" defTabSz="914400" rtl="0" eaLnBrk="1" latinLnBrk="0" hangingPunct="1">
      <a:defRPr kern="1200">
        <a:solidFill>
          <a:schemeClr val="tx1"/>
        </a:solidFill>
        <a:latin typeface="Times New Roman" pitchFamily="18" charset="0"/>
        <a:ea typeface="+mn-ea"/>
        <a:cs typeface="Arial" charset="0"/>
      </a:defRPr>
    </a:lvl6pPr>
    <a:lvl7pPr marL="2743200" algn="l" defTabSz="914400" rtl="0" eaLnBrk="1" latinLnBrk="0" hangingPunct="1">
      <a:defRPr kern="1200">
        <a:solidFill>
          <a:schemeClr val="tx1"/>
        </a:solidFill>
        <a:latin typeface="Times New Roman" pitchFamily="18" charset="0"/>
        <a:ea typeface="+mn-ea"/>
        <a:cs typeface="Arial" charset="0"/>
      </a:defRPr>
    </a:lvl7pPr>
    <a:lvl8pPr marL="3200400" algn="l" defTabSz="914400" rtl="0" eaLnBrk="1" latinLnBrk="0" hangingPunct="1">
      <a:defRPr kern="1200">
        <a:solidFill>
          <a:schemeClr val="tx1"/>
        </a:solidFill>
        <a:latin typeface="Times New Roman" pitchFamily="18" charset="0"/>
        <a:ea typeface="+mn-ea"/>
        <a:cs typeface="Arial" charset="0"/>
      </a:defRPr>
    </a:lvl8pPr>
    <a:lvl9pPr marL="3657600" algn="l" defTabSz="914400" rtl="0" eaLnBrk="1" latinLnBrk="0" hangingPunct="1">
      <a:defRPr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91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cs typeface="+mn-cs"/>
              </a:defRPr>
            </a:lvl1pPr>
          </a:lstStyle>
          <a:p>
            <a:pPr>
              <a:defRPr/>
            </a:pPr>
            <a:fld id="{4C7FBE8C-360B-477F-BF36-A03C7AD8084F}" type="datetimeFigureOut">
              <a:rPr lang="ru-RU"/>
              <a:pPr>
                <a:defRPr/>
              </a:pPr>
              <a:t>02.04.2014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cs typeface="+mn-cs"/>
              </a:defRPr>
            </a:lvl1pPr>
          </a:lstStyle>
          <a:p>
            <a:pPr>
              <a:defRPr/>
            </a:pPr>
            <a:fld id="{48219727-FCDE-41F2-A1D7-06F9DE20CEF8}"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48219727-FCDE-41F2-A1D7-06F9DE20CEF8}" type="slidenum">
              <a:rPr lang="ru-RU" smtClean="0"/>
              <a:pPr>
                <a:defRPr/>
              </a:pPr>
              <a:t>5</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Образ слайда 1"/>
          <p:cNvSpPr>
            <a:spLocks noGrp="1" noRot="1" noChangeAspect="1"/>
          </p:cNvSpPr>
          <p:nvPr>
            <p:ph type="sldImg"/>
          </p:nvPr>
        </p:nvSpPr>
        <p:spPr bwMode="auto">
          <a:noFill/>
          <a:ln>
            <a:solidFill>
              <a:srgbClr val="000000"/>
            </a:solidFill>
            <a:miter lim="800000"/>
            <a:headEnd/>
            <a:tailEnd/>
          </a:ln>
        </p:spPr>
      </p:sp>
      <p:sp>
        <p:nvSpPr>
          <p:cNvPr id="3584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584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5F49EF-F1DD-4D6B-965E-DDC2BDFBB35B}" type="slidenum">
              <a:rPr lang="ru-RU">
                <a:cs typeface="Arial" charset="0"/>
              </a:rPr>
              <a:pPr/>
              <a:t>18</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ru-RU">
                <a:cs typeface="+mn-cs"/>
              </a:endParaRPr>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ru-RU">
                <a:cs typeface="+mn-cs"/>
              </a:endParaRPr>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ru-RU">
                <a:cs typeface="+mn-cs"/>
              </a:endParaRPr>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ru-RU">
                <a:cs typeface="+mn-cs"/>
              </a:endParaRPr>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ru-RU">
                <a:cs typeface="+mn-cs"/>
              </a:endParaRPr>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ru-RU">
                <a:cs typeface="+mn-cs"/>
              </a:endParaRPr>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ru-RU">
                <a:cs typeface="+mn-cs"/>
              </a:endParaRPr>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ru-RU">
                <a:cs typeface="+mn-cs"/>
              </a:endParaRPr>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ru-RU">
                <a:cs typeface="+mn-cs"/>
              </a:endParaRPr>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ru-RU">
                <a:cs typeface="+mn-cs"/>
              </a:endParaRPr>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ru-RU">
                <a:cs typeface="+mn-cs"/>
              </a:endParaRPr>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ru-RU">
                <a:cs typeface="+mn-cs"/>
              </a:endParaRPr>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ru-RU">
                <a:cs typeface="+mn-cs"/>
              </a:endParaRPr>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ru-RU">
                <a:cs typeface="+mn-cs"/>
              </a:endParaRPr>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ru-RU">
                <a:cs typeface="+mn-cs"/>
              </a:endParaRPr>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ru-RU">
                <a:cs typeface="+mn-cs"/>
              </a:endParaRPr>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ru-RU">
                <a:cs typeface="+mn-cs"/>
              </a:endParaRPr>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ru-RU">
                <a:cs typeface="+mn-cs"/>
              </a:endParaRPr>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ru-RU">
                <a:cs typeface="+mn-cs"/>
              </a:endParaRPr>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ru-RU">
                <a:cs typeface="+mn-cs"/>
              </a:endParaRPr>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ru-RU">
                <a:cs typeface="+mn-cs"/>
              </a:endParaRPr>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ru-RU">
                <a:cs typeface="+mn-cs"/>
              </a:endParaRPr>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ru-RU">
                <a:cs typeface="+mn-cs"/>
              </a:endParaRPr>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ru-RU">
                <a:cs typeface="+mn-cs"/>
              </a:endParaRPr>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ru-RU">
                <a:cs typeface="+mn-cs"/>
              </a:endParaRPr>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ru-RU">
                  <a:cs typeface="+mn-cs"/>
                </a:endParaRPr>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ru-RU">
                  <a:cs typeface="+mn-cs"/>
                </a:endParaRPr>
              </a:p>
            </p:txBody>
          </p:sp>
        </p:grpSp>
      </p:grpSp>
      <p:sp>
        <p:nvSpPr>
          <p:cNvPr id="165930" name="Rectangle 42"/>
          <p:cNvSpPr>
            <a:spLocks noGrp="1" noChangeArrowheads="1"/>
          </p:cNvSpPr>
          <p:nvPr>
            <p:ph type="ctrTitle" sz="quarter"/>
          </p:nvPr>
        </p:nvSpPr>
        <p:spPr>
          <a:xfrm>
            <a:off x="457200" y="1600200"/>
            <a:ext cx="8229600" cy="1828800"/>
          </a:xfrm>
        </p:spPr>
        <p:txBody>
          <a:bodyPr/>
          <a:lstStyle>
            <a:lvl1pPr>
              <a:defRPr sz="4800"/>
            </a:lvl1pPr>
          </a:lstStyle>
          <a:p>
            <a:r>
              <a:rPr lang="ru-RU"/>
              <a:t>Образец заголовка</a:t>
            </a:r>
          </a:p>
        </p:txBody>
      </p:sp>
      <p:sp>
        <p:nvSpPr>
          <p:cNvPr id="165931"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ru-RU"/>
              <a:t>Образец подзаголовка</a:t>
            </a:r>
          </a:p>
        </p:txBody>
      </p:sp>
      <p:sp>
        <p:nvSpPr>
          <p:cNvPr id="44" name="Rectangle 44"/>
          <p:cNvSpPr>
            <a:spLocks noGrp="1" noChangeArrowheads="1"/>
          </p:cNvSpPr>
          <p:nvPr>
            <p:ph type="dt" sz="quarter" idx="10"/>
          </p:nvPr>
        </p:nvSpPr>
        <p:spPr/>
        <p:txBody>
          <a:bodyPr/>
          <a:lstStyle>
            <a:lvl1pPr>
              <a:defRPr/>
            </a:lvl1pPr>
          </a:lstStyle>
          <a:p>
            <a:pPr>
              <a:defRPr/>
            </a:pPr>
            <a:fld id="{155F03B9-2D7E-4714-BDA3-5576002341CC}" type="datetimeFigureOut">
              <a:rPr lang="ru-RU"/>
              <a:pPr>
                <a:defRPr/>
              </a:pPr>
              <a:t>02.04.2014</a:t>
            </a:fld>
            <a:endParaRPr lang="ru-RU"/>
          </a:p>
        </p:txBody>
      </p:sp>
      <p:sp>
        <p:nvSpPr>
          <p:cNvPr id="45" name="Rectangle 45"/>
          <p:cNvSpPr>
            <a:spLocks noGrp="1" noChangeArrowheads="1"/>
          </p:cNvSpPr>
          <p:nvPr>
            <p:ph type="ftr" sz="quarter" idx="11"/>
          </p:nvPr>
        </p:nvSpPr>
        <p:spPr/>
        <p:txBody>
          <a:bodyPr/>
          <a:lstStyle>
            <a:lvl1pPr>
              <a:defRPr/>
            </a:lvl1pPr>
          </a:lstStyle>
          <a:p>
            <a:pPr>
              <a:defRPr/>
            </a:pPr>
            <a:endParaRPr lang="ru-RU"/>
          </a:p>
        </p:txBody>
      </p:sp>
      <p:sp>
        <p:nvSpPr>
          <p:cNvPr id="46" name="Rectangle 46"/>
          <p:cNvSpPr>
            <a:spLocks noGrp="1" noChangeArrowheads="1"/>
          </p:cNvSpPr>
          <p:nvPr>
            <p:ph type="sldNum" sz="quarter" idx="12"/>
          </p:nvPr>
        </p:nvSpPr>
        <p:spPr/>
        <p:txBody>
          <a:bodyPr/>
          <a:lstStyle>
            <a:lvl1pPr>
              <a:defRPr/>
            </a:lvl1pPr>
          </a:lstStyle>
          <a:p>
            <a:pPr>
              <a:defRPr/>
            </a:pPr>
            <a:fld id="{F3E3CD1D-9759-47E3-994B-B38D110F8DB4}"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Rectangle 44"/>
          <p:cNvSpPr>
            <a:spLocks noGrp="1" noChangeArrowheads="1"/>
          </p:cNvSpPr>
          <p:nvPr>
            <p:ph type="dt" sz="half" idx="10"/>
          </p:nvPr>
        </p:nvSpPr>
        <p:spPr>
          <a:ln/>
        </p:spPr>
        <p:txBody>
          <a:bodyPr/>
          <a:lstStyle>
            <a:lvl1pPr>
              <a:defRPr/>
            </a:lvl1pPr>
          </a:lstStyle>
          <a:p>
            <a:pPr>
              <a:defRPr/>
            </a:pPr>
            <a:fld id="{ADCA0A3C-D1AF-4952-815C-2FDF9050B880}" type="datetimeFigureOut">
              <a:rPr lang="ru-RU"/>
              <a:pPr>
                <a:defRPr/>
              </a:pPr>
              <a:t>02.04.2014</a:t>
            </a:fld>
            <a:endParaRPr lang="ru-RU"/>
          </a:p>
        </p:txBody>
      </p:sp>
      <p:sp>
        <p:nvSpPr>
          <p:cNvPr id="5" name="Rectangle 45"/>
          <p:cNvSpPr>
            <a:spLocks noGrp="1" noChangeArrowheads="1"/>
          </p:cNvSpPr>
          <p:nvPr>
            <p:ph type="ftr" sz="quarter" idx="11"/>
          </p:nvPr>
        </p:nvSpPr>
        <p:spPr>
          <a:ln/>
        </p:spPr>
        <p:txBody>
          <a:bodyPr/>
          <a:lstStyle>
            <a:lvl1pPr>
              <a:defRPr/>
            </a:lvl1pPr>
          </a:lstStyle>
          <a:p>
            <a:pPr>
              <a:defRPr/>
            </a:pPr>
            <a:endParaRPr lang="ru-RU"/>
          </a:p>
        </p:txBody>
      </p:sp>
      <p:sp>
        <p:nvSpPr>
          <p:cNvPr id="6" name="Rectangle 46"/>
          <p:cNvSpPr>
            <a:spLocks noGrp="1" noChangeArrowheads="1"/>
          </p:cNvSpPr>
          <p:nvPr>
            <p:ph type="sldNum" sz="quarter" idx="12"/>
          </p:nvPr>
        </p:nvSpPr>
        <p:spPr>
          <a:ln/>
        </p:spPr>
        <p:txBody>
          <a:bodyPr/>
          <a:lstStyle>
            <a:lvl1pPr>
              <a:defRPr/>
            </a:lvl1pPr>
          </a:lstStyle>
          <a:p>
            <a:pPr>
              <a:defRPr/>
            </a:pPr>
            <a:fld id="{83E5B78E-203A-441C-9E9B-B5EA8AD36AD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en-US"/>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Rectangle 44"/>
          <p:cNvSpPr>
            <a:spLocks noGrp="1" noChangeArrowheads="1"/>
          </p:cNvSpPr>
          <p:nvPr>
            <p:ph type="dt" sz="half" idx="10"/>
          </p:nvPr>
        </p:nvSpPr>
        <p:spPr>
          <a:ln/>
        </p:spPr>
        <p:txBody>
          <a:bodyPr/>
          <a:lstStyle>
            <a:lvl1pPr>
              <a:defRPr/>
            </a:lvl1pPr>
          </a:lstStyle>
          <a:p>
            <a:pPr>
              <a:defRPr/>
            </a:pPr>
            <a:fld id="{A61BF44F-A865-42C8-AA30-45B741941006}" type="datetimeFigureOut">
              <a:rPr lang="ru-RU"/>
              <a:pPr>
                <a:defRPr/>
              </a:pPr>
              <a:t>02.04.2014</a:t>
            </a:fld>
            <a:endParaRPr lang="ru-RU"/>
          </a:p>
        </p:txBody>
      </p:sp>
      <p:sp>
        <p:nvSpPr>
          <p:cNvPr id="5" name="Rectangle 45"/>
          <p:cNvSpPr>
            <a:spLocks noGrp="1" noChangeArrowheads="1"/>
          </p:cNvSpPr>
          <p:nvPr>
            <p:ph type="ftr" sz="quarter" idx="11"/>
          </p:nvPr>
        </p:nvSpPr>
        <p:spPr>
          <a:ln/>
        </p:spPr>
        <p:txBody>
          <a:bodyPr/>
          <a:lstStyle>
            <a:lvl1pPr>
              <a:defRPr/>
            </a:lvl1pPr>
          </a:lstStyle>
          <a:p>
            <a:pPr>
              <a:defRPr/>
            </a:pPr>
            <a:endParaRPr lang="ru-RU"/>
          </a:p>
        </p:txBody>
      </p:sp>
      <p:sp>
        <p:nvSpPr>
          <p:cNvPr id="6" name="Rectangle 46"/>
          <p:cNvSpPr>
            <a:spLocks noGrp="1" noChangeArrowheads="1"/>
          </p:cNvSpPr>
          <p:nvPr>
            <p:ph type="sldNum" sz="quarter" idx="12"/>
          </p:nvPr>
        </p:nvSpPr>
        <p:spPr>
          <a:ln/>
        </p:spPr>
        <p:txBody>
          <a:bodyPr/>
          <a:lstStyle>
            <a:lvl1pPr>
              <a:defRPr/>
            </a:lvl1pPr>
          </a:lstStyle>
          <a:p>
            <a:pPr>
              <a:defRPr/>
            </a:pPr>
            <a:fld id="{20EBC009-609D-42AB-994F-6FB74880EB37}"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43000"/>
          </a:xfrm>
        </p:spPr>
        <p:txBody>
          <a:bodyPr/>
          <a:lstStyle/>
          <a:p>
            <a:r>
              <a:rPr lang="en-US"/>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a:p>
        </p:txBody>
      </p:sp>
      <p:sp>
        <p:nvSpPr>
          <p:cNvPr id="4" name="Rectangle 44"/>
          <p:cNvSpPr>
            <a:spLocks noGrp="1" noChangeArrowheads="1"/>
          </p:cNvSpPr>
          <p:nvPr>
            <p:ph type="dt" sz="half" idx="10"/>
          </p:nvPr>
        </p:nvSpPr>
        <p:spPr>
          <a:ln/>
        </p:spPr>
        <p:txBody>
          <a:bodyPr/>
          <a:lstStyle>
            <a:lvl1pPr>
              <a:defRPr/>
            </a:lvl1pPr>
          </a:lstStyle>
          <a:p>
            <a:pPr>
              <a:defRPr/>
            </a:pPr>
            <a:fld id="{C409264A-AC5A-49C9-892A-1BD18852E746}" type="datetimeFigureOut">
              <a:rPr lang="ru-RU"/>
              <a:pPr>
                <a:defRPr/>
              </a:pPr>
              <a:t>02.04.2014</a:t>
            </a:fld>
            <a:endParaRPr lang="ru-RU"/>
          </a:p>
        </p:txBody>
      </p:sp>
      <p:sp>
        <p:nvSpPr>
          <p:cNvPr id="5" name="Rectangle 45"/>
          <p:cNvSpPr>
            <a:spLocks noGrp="1" noChangeArrowheads="1"/>
          </p:cNvSpPr>
          <p:nvPr>
            <p:ph type="ftr" sz="quarter" idx="11"/>
          </p:nvPr>
        </p:nvSpPr>
        <p:spPr>
          <a:ln/>
        </p:spPr>
        <p:txBody>
          <a:bodyPr/>
          <a:lstStyle>
            <a:lvl1pPr>
              <a:defRPr/>
            </a:lvl1pPr>
          </a:lstStyle>
          <a:p>
            <a:pPr>
              <a:defRPr/>
            </a:pPr>
            <a:endParaRPr lang="ru-RU"/>
          </a:p>
        </p:txBody>
      </p:sp>
      <p:sp>
        <p:nvSpPr>
          <p:cNvPr id="6" name="Rectangle 46"/>
          <p:cNvSpPr>
            <a:spLocks noGrp="1" noChangeArrowheads="1"/>
          </p:cNvSpPr>
          <p:nvPr>
            <p:ph type="sldNum" sz="quarter" idx="12"/>
          </p:nvPr>
        </p:nvSpPr>
        <p:spPr>
          <a:ln/>
        </p:spPr>
        <p:txBody>
          <a:bodyPr/>
          <a:lstStyle>
            <a:lvl1pPr>
              <a:defRPr/>
            </a:lvl1pPr>
          </a:lstStyle>
          <a:p>
            <a:pPr>
              <a:defRPr/>
            </a:pPr>
            <a:fld id="{E3B04AF7-B21D-4657-ACB7-C66B3089705B}"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7813"/>
            <a:ext cx="8229600" cy="5853112"/>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3" name="Rectangle 44"/>
          <p:cNvSpPr>
            <a:spLocks noGrp="1" noChangeArrowheads="1"/>
          </p:cNvSpPr>
          <p:nvPr>
            <p:ph type="dt" sz="half" idx="10"/>
          </p:nvPr>
        </p:nvSpPr>
        <p:spPr>
          <a:ln/>
        </p:spPr>
        <p:txBody>
          <a:bodyPr/>
          <a:lstStyle>
            <a:lvl1pPr>
              <a:defRPr/>
            </a:lvl1pPr>
          </a:lstStyle>
          <a:p>
            <a:pPr>
              <a:defRPr/>
            </a:pPr>
            <a:fld id="{AFF4E083-E71C-4FD9-A8C0-F7BA050405F4}" type="datetimeFigureOut">
              <a:rPr lang="ru-RU"/>
              <a:pPr>
                <a:defRPr/>
              </a:pPr>
              <a:t>02.04.2014</a:t>
            </a:fld>
            <a:endParaRPr lang="ru-RU"/>
          </a:p>
        </p:txBody>
      </p:sp>
      <p:sp>
        <p:nvSpPr>
          <p:cNvPr id="4" name="Rectangle 45"/>
          <p:cNvSpPr>
            <a:spLocks noGrp="1" noChangeArrowheads="1"/>
          </p:cNvSpPr>
          <p:nvPr>
            <p:ph type="ftr" sz="quarter" idx="11"/>
          </p:nvPr>
        </p:nvSpPr>
        <p:spPr>
          <a:ln/>
        </p:spPr>
        <p:txBody>
          <a:bodyPr/>
          <a:lstStyle>
            <a:lvl1pPr>
              <a:defRPr/>
            </a:lvl1pPr>
          </a:lstStyle>
          <a:p>
            <a:pPr>
              <a:defRPr/>
            </a:pPr>
            <a:endParaRPr lang="ru-RU"/>
          </a:p>
        </p:txBody>
      </p:sp>
      <p:sp>
        <p:nvSpPr>
          <p:cNvPr id="5" name="Rectangle 46"/>
          <p:cNvSpPr>
            <a:spLocks noGrp="1" noChangeArrowheads="1"/>
          </p:cNvSpPr>
          <p:nvPr>
            <p:ph type="sldNum" sz="quarter" idx="12"/>
          </p:nvPr>
        </p:nvSpPr>
        <p:spPr>
          <a:ln/>
        </p:spPr>
        <p:txBody>
          <a:bodyPr/>
          <a:lstStyle>
            <a:lvl1pPr>
              <a:defRPr/>
            </a:lvl1pPr>
          </a:lstStyle>
          <a:p>
            <a:pPr>
              <a:defRPr/>
            </a:pPr>
            <a:fld id="{9E2F2745-DE07-494B-AE45-39B2182A1F5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idx="1"/>
          </p:nvPr>
        </p:nvSpPr>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Rectangle 44"/>
          <p:cNvSpPr>
            <a:spLocks noGrp="1" noChangeArrowheads="1"/>
          </p:cNvSpPr>
          <p:nvPr>
            <p:ph type="dt" sz="half" idx="10"/>
          </p:nvPr>
        </p:nvSpPr>
        <p:spPr>
          <a:ln/>
        </p:spPr>
        <p:txBody>
          <a:bodyPr/>
          <a:lstStyle>
            <a:lvl1pPr>
              <a:defRPr/>
            </a:lvl1pPr>
          </a:lstStyle>
          <a:p>
            <a:pPr>
              <a:defRPr/>
            </a:pPr>
            <a:fld id="{80476332-6EC9-4F5F-B511-E1F9D9880EE0}" type="datetimeFigureOut">
              <a:rPr lang="ru-RU"/>
              <a:pPr>
                <a:defRPr/>
              </a:pPr>
              <a:t>02.04.2014</a:t>
            </a:fld>
            <a:endParaRPr lang="ru-RU"/>
          </a:p>
        </p:txBody>
      </p:sp>
      <p:sp>
        <p:nvSpPr>
          <p:cNvPr id="5" name="Rectangle 45"/>
          <p:cNvSpPr>
            <a:spLocks noGrp="1" noChangeArrowheads="1"/>
          </p:cNvSpPr>
          <p:nvPr>
            <p:ph type="ftr" sz="quarter" idx="11"/>
          </p:nvPr>
        </p:nvSpPr>
        <p:spPr>
          <a:ln/>
        </p:spPr>
        <p:txBody>
          <a:bodyPr/>
          <a:lstStyle>
            <a:lvl1pPr>
              <a:defRPr/>
            </a:lvl1pPr>
          </a:lstStyle>
          <a:p>
            <a:pPr>
              <a:defRPr/>
            </a:pPr>
            <a:endParaRPr lang="ru-RU"/>
          </a:p>
        </p:txBody>
      </p:sp>
      <p:sp>
        <p:nvSpPr>
          <p:cNvPr id="6" name="Rectangle 46"/>
          <p:cNvSpPr>
            <a:spLocks noGrp="1" noChangeArrowheads="1"/>
          </p:cNvSpPr>
          <p:nvPr>
            <p:ph type="sldNum" sz="quarter" idx="12"/>
          </p:nvPr>
        </p:nvSpPr>
        <p:spPr>
          <a:ln/>
        </p:spPr>
        <p:txBody>
          <a:bodyPr/>
          <a:lstStyle>
            <a:lvl1pPr>
              <a:defRPr/>
            </a:lvl1pPr>
          </a:lstStyle>
          <a:p>
            <a:pPr>
              <a:defRPr/>
            </a:pPr>
            <a:fld id="{81B99E05-DFA2-497C-B157-30E72A474A86}"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en-US"/>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Образец текста</a:t>
            </a:r>
          </a:p>
        </p:txBody>
      </p:sp>
      <p:sp>
        <p:nvSpPr>
          <p:cNvPr id="4" name="Rectangle 44"/>
          <p:cNvSpPr>
            <a:spLocks noGrp="1" noChangeArrowheads="1"/>
          </p:cNvSpPr>
          <p:nvPr>
            <p:ph type="dt" sz="half" idx="10"/>
          </p:nvPr>
        </p:nvSpPr>
        <p:spPr>
          <a:ln/>
        </p:spPr>
        <p:txBody>
          <a:bodyPr/>
          <a:lstStyle>
            <a:lvl1pPr>
              <a:defRPr/>
            </a:lvl1pPr>
          </a:lstStyle>
          <a:p>
            <a:pPr>
              <a:defRPr/>
            </a:pPr>
            <a:fld id="{1EC1038A-0358-4DB8-A96B-06F69131BE2A}" type="datetimeFigureOut">
              <a:rPr lang="ru-RU"/>
              <a:pPr>
                <a:defRPr/>
              </a:pPr>
              <a:t>02.04.2014</a:t>
            </a:fld>
            <a:endParaRPr lang="ru-RU"/>
          </a:p>
        </p:txBody>
      </p:sp>
      <p:sp>
        <p:nvSpPr>
          <p:cNvPr id="5" name="Rectangle 45"/>
          <p:cNvSpPr>
            <a:spLocks noGrp="1" noChangeArrowheads="1"/>
          </p:cNvSpPr>
          <p:nvPr>
            <p:ph type="ftr" sz="quarter" idx="11"/>
          </p:nvPr>
        </p:nvSpPr>
        <p:spPr>
          <a:ln/>
        </p:spPr>
        <p:txBody>
          <a:bodyPr/>
          <a:lstStyle>
            <a:lvl1pPr>
              <a:defRPr/>
            </a:lvl1pPr>
          </a:lstStyle>
          <a:p>
            <a:pPr>
              <a:defRPr/>
            </a:pPr>
            <a:endParaRPr lang="ru-RU"/>
          </a:p>
        </p:txBody>
      </p:sp>
      <p:sp>
        <p:nvSpPr>
          <p:cNvPr id="6" name="Rectangle 46"/>
          <p:cNvSpPr>
            <a:spLocks noGrp="1" noChangeArrowheads="1"/>
          </p:cNvSpPr>
          <p:nvPr>
            <p:ph type="sldNum" sz="quarter" idx="12"/>
          </p:nvPr>
        </p:nvSpPr>
        <p:spPr>
          <a:ln/>
        </p:spPr>
        <p:txBody>
          <a:bodyPr/>
          <a:lstStyle>
            <a:lvl1pPr>
              <a:defRPr/>
            </a:lvl1pPr>
          </a:lstStyle>
          <a:p>
            <a:pPr>
              <a:defRPr/>
            </a:pPr>
            <a:fld id="{B58CCCA9-3D87-4E69-93E4-524C88C0992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Rectangle 44"/>
          <p:cNvSpPr>
            <a:spLocks noGrp="1" noChangeArrowheads="1"/>
          </p:cNvSpPr>
          <p:nvPr>
            <p:ph type="dt" sz="half" idx="10"/>
          </p:nvPr>
        </p:nvSpPr>
        <p:spPr>
          <a:ln/>
        </p:spPr>
        <p:txBody>
          <a:bodyPr/>
          <a:lstStyle>
            <a:lvl1pPr>
              <a:defRPr/>
            </a:lvl1pPr>
          </a:lstStyle>
          <a:p>
            <a:pPr>
              <a:defRPr/>
            </a:pPr>
            <a:fld id="{39573472-CE23-451F-A381-111951E6B215}" type="datetimeFigureOut">
              <a:rPr lang="ru-RU"/>
              <a:pPr>
                <a:defRPr/>
              </a:pPr>
              <a:t>02.04.2014</a:t>
            </a:fld>
            <a:endParaRPr lang="ru-RU"/>
          </a:p>
        </p:txBody>
      </p:sp>
      <p:sp>
        <p:nvSpPr>
          <p:cNvPr id="6" name="Rectangle 45"/>
          <p:cNvSpPr>
            <a:spLocks noGrp="1" noChangeArrowheads="1"/>
          </p:cNvSpPr>
          <p:nvPr>
            <p:ph type="ftr" sz="quarter" idx="11"/>
          </p:nvPr>
        </p:nvSpPr>
        <p:spPr>
          <a:ln/>
        </p:spPr>
        <p:txBody>
          <a:bodyPr/>
          <a:lstStyle>
            <a:lvl1pPr>
              <a:defRPr/>
            </a:lvl1pPr>
          </a:lstStyle>
          <a:p>
            <a:pPr>
              <a:defRPr/>
            </a:pPr>
            <a:endParaRPr lang="ru-RU"/>
          </a:p>
        </p:txBody>
      </p:sp>
      <p:sp>
        <p:nvSpPr>
          <p:cNvPr id="7" name="Rectangle 46"/>
          <p:cNvSpPr>
            <a:spLocks noGrp="1" noChangeArrowheads="1"/>
          </p:cNvSpPr>
          <p:nvPr>
            <p:ph type="sldNum" sz="quarter" idx="12"/>
          </p:nvPr>
        </p:nvSpPr>
        <p:spPr>
          <a:ln/>
        </p:spPr>
        <p:txBody>
          <a:bodyPr/>
          <a:lstStyle>
            <a:lvl1pPr>
              <a:defRPr/>
            </a:lvl1pPr>
          </a:lstStyle>
          <a:p>
            <a:pPr>
              <a:defRPr/>
            </a:pPr>
            <a:fld id="{D66C1773-8206-4166-AFC6-CDEF61F7E87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en-US"/>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7" name="Rectangle 44"/>
          <p:cNvSpPr>
            <a:spLocks noGrp="1" noChangeArrowheads="1"/>
          </p:cNvSpPr>
          <p:nvPr>
            <p:ph type="dt" sz="half" idx="10"/>
          </p:nvPr>
        </p:nvSpPr>
        <p:spPr>
          <a:ln/>
        </p:spPr>
        <p:txBody>
          <a:bodyPr/>
          <a:lstStyle>
            <a:lvl1pPr>
              <a:defRPr/>
            </a:lvl1pPr>
          </a:lstStyle>
          <a:p>
            <a:pPr>
              <a:defRPr/>
            </a:pPr>
            <a:fld id="{84F659C6-2944-40A6-855E-827CE7750188}" type="datetimeFigureOut">
              <a:rPr lang="ru-RU"/>
              <a:pPr>
                <a:defRPr/>
              </a:pPr>
              <a:t>02.04.2014</a:t>
            </a:fld>
            <a:endParaRPr lang="ru-RU"/>
          </a:p>
        </p:txBody>
      </p:sp>
      <p:sp>
        <p:nvSpPr>
          <p:cNvPr id="8" name="Rectangle 45"/>
          <p:cNvSpPr>
            <a:spLocks noGrp="1" noChangeArrowheads="1"/>
          </p:cNvSpPr>
          <p:nvPr>
            <p:ph type="ftr" sz="quarter" idx="11"/>
          </p:nvPr>
        </p:nvSpPr>
        <p:spPr>
          <a:ln/>
        </p:spPr>
        <p:txBody>
          <a:bodyPr/>
          <a:lstStyle>
            <a:lvl1pPr>
              <a:defRPr/>
            </a:lvl1pPr>
          </a:lstStyle>
          <a:p>
            <a:pPr>
              <a:defRPr/>
            </a:pPr>
            <a:endParaRPr lang="ru-RU"/>
          </a:p>
        </p:txBody>
      </p:sp>
      <p:sp>
        <p:nvSpPr>
          <p:cNvPr id="9" name="Rectangle 46"/>
          <p:cNvSpPr>
            <a:spLocks noGrp="1" noChangeArrowheads="1"/>
          </p:cNvSpPr>
          <p:nvPr>
            <p:ph type="sldNum" sz="quarter" idx="12"/>
          </p:nvPr>
        </p:nvSpPr>
        <p:spPr>
          <a:ln/>
        </p:spPr>
        <p:txBody>
          <a:bodyPr/>
          <a:lstStyle>
            <a:lvl1pPr>
              <a:defRPr/>
            </a:lvl1pPr>
          </a:lstStyle>
          <a:p>
            <a:pPr>
              <a:defRPr/>
            </a:pPr>
            <a:fld id="{7735AAD9-CCFB-4E26-BDB5-1498DD63D04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Rectangle 44"/>
          <p:cNvSpPr>
            <a:spLocks noGrp="1" noChangeArrowheads="1"/>
          </p:cNvSpPr>
          <p:nvPr>
            <p:ph type="dt" sz="half" idx="10"/>
          </p:nvPr>
        </p:nvSpPr>
        <p:spPr>
          <a:ln/>
        </p:spPr>
        <p:txBody>
          <a:bodyPr/>
          <a:lstStyle>
            <a:lvl1pPr>
              <a:defRPr/>
            </a:lvl1pPr>
          </a:lstStyle>
          <a:p>
            <a:pPr>
              <a:defRPr/>
            </a:pPr>
            <a:fld id="{1816F086-73C4-4965-A8CF-0595128DA93B}" type="datetimeFigureOut">
              <a:rPr lang="ru-RU"/>
              <a:pPr>
                <a:defRPr/>
              </a:pPr>
              <a:t>02.04.2014</a:t>
            </a:fld>
            <a:endParaRPr lang="ru-RU"/>
          </a:p>
        </p:txBody>
      </p:sp>
      <p:sp>
        <p:nvSpPr>
          <p:cNvPr id="4" name="Rectangle 45"/>
          <p:cNvSpPr>
            <a:spLocks noGrp="1" noChangeArrowheads="1"/>
          </p:cNvSpPr>
          <p:nvPr>
            <p:ph type="ftr" sz="quarter" idx="11"/>
          </p:nvPr>
        </p:nvSpPr>
        <p:spPr>
          <a:ln/>
        </p:spPr>
        <p:txBody>
          <a:bodyPr/>
          <a:lstStyle>
            <a:lvl1pPr>
              <a:defRPr/>
            </a:lvl1pPr>
          </a:lstStyle>
          <a:p>
            <a:pPr>
              <a:defRPr/>
            </a:pPr>
            <a:endParaRPr lang="ru-RU"/>
          </a:p>
        </p:txBody>
      </p:sp>
      <p:sp>
        <p:nvSpPr>
          <p:cNvPr id="5" name="Rectangle 46"/>
          <p:cNvSpPr>
            <a:spLocks noGrp="1" noChangeArrowheads="1"/>
          </p:cNvSpPr>
          <p:nvPr>
            <p:ph type="sldNum" sz="quarter" idx="12"/>
          </p:nvPr>
        </p:nvSpPr>
        <p:spPr>
          <a:ln/>
        </p:spPr>
        <p:txBody>
          <a:bodyPr/>
          <a:lstStyle>
            <a:lvl1pPr>
              <a:defRPr/>
            </a:lvl1pPr>
          </a:lstStyle>
          <a:p>
            <a:pPr>
              <a:defRPr/>
            </a:pPr>
            <a:fld id="{D2793A35-4F59-4F35-BE09-5C5E44E7138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fld id="{1F0930EE-E261-487D-9268-B2869C5A72CE}" type="datetimeFigureOut">
              <a:rPr lang="ru-RU"/>
              <a:pPr>
                <a:defRPr/>
              </a:pPr>
              <a:t>02.04.2014</a:t>
            </a:fld>
            <a:endParaRPr lang="ru-RU"/>
          </a:p>
        </p:txBody>
      </p:sp>
      <p:sp>
        <p:nvSpPr>
          <p:cNvPr id="3" name="Rectangle 45"/>
          <p:cNvSpPr>
            <a:spLocks noGrp="1" noChangeArrowheads="1"/>
          </p:cNvSpPr>
          <p:nvPr>
            <p:ph type="ftr" sz="quarter" idx="11"/>
          </p:nvPr>
        </p:nvSpPr>
        <p:spPr>
          <a:ln/>
        </p:spPr>
        <p:txBody>
          <a:bodyPr/>
          <a:lstStyle>
            <a:lvl1pPr>
              <a:defRPr/>
            </a:lvl1pPr>
          </a:lstStyle>
          <a:p>
            <a:pPr>
              <a:defRPr/>
            </a:pPr>
            <a:endParaRPr lang="ru-RU"/>
          </a:p>
        </p:txBody>
      </p:sp>
      <p:sp>
        <p:nvSpPr>
          <p:cNvPr id="4" name="Rectangle 46"/>
          <p:cNvSpPr>
            <a:spLocks noGrp="1" noChangeArrowheads="1"/>
          </p:cNvSpPr>
          <p:nvPr>
            <p:ph type="sldNum" sz="quarter" idx="12"/>
          </p:nvPr>
        </p:nvSpPr>
        <p:spPr>
          <a:ln/>
        </p:spPr>
        <p:txBody>
          <a:bodyPr/>
          <a:lstStyle>
            <a:lvl1pPr>
              <a:defRPr/>
            </a:lvl1pPr>
          </a:lstStyle>
          <a:p>
            <a:pPr>
              <a:defRPr/>
            </a:pPr>
            <a:fld id="{8A0E0D2B-F0A9-4973-9EF8-FD849204669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en-US"/>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Rectangle 44"/>
          <p:cNvSpPr>
            <a:spLocks noGrp="1" noChangeArrowheads="1"/>
          </p:cNvSpPr>
          <p:nvPr>
            <p:ph type="dt" sz="half" idx="10"/>
          </p:nvPr>
        </p:nvSpPr>
        <p:spPr>
          <a:ln/>
        </p:spPr>
        <p:txBody>
          <a:bodyPr/>
          <a:lstStyle>
            <a:lvl1pPr>
              <a:defRPr/>
            </a:lvl1pPr>
          </a:lstStyle>
          <a:p>
            <a:pPr>
              <a:defRPr/>
            </a:pPr>
            <a:fld id="{0B68CF15-DB92-419A-A11C-FAE8A9965F65}" type="datetimeFigureOut">
              <a:rPr lang="ru-RU"/>
              <a:pPr>
                <a:defRPr/>
              </a:pPr>
              <a:t>02.04.2014</a:t>
            </a:fld>
            <a:endParaRPr lang="ru-RU"/>
          </a:p>
        </p:txBody>
      </p:sp>
      <p:sp>
        <p:nvSpPr>
          <p:cNvPr id="6" name="Rectangle 45"/>
          <p:cNvSpPr>
            <a:spLocks noGrp="1" noChangeArrowheads="1"/>
          </p:cNvSpPr>
          <p:nvPr>
            <p:ph type="ftr" sz="quarter" idx="11"/>
          </p:nvPr>
        </p:nvSpPr>
        <p:spPr>
          <a:ln/>
        </p:spPr>
        <p:txBody>
          <a:bodyPr/>
          <a:lstStyle>
            <a:lvl1pPr>
              <a:defRPr/>
            </a:lvl1pPr>
          </a:lstStyle>
          <a:p>
            <a:pPr>
              <a:defRPr/>
            </a:pPr>
            <a:endParaRPr lang="ru-RU"/>
          </a:p>
        </p:txBody>
      </p:sp>
      <p:sp>
        <p:nvSpPr>
          <p:cNvPr id="7" name="Rectangle 46"/>
          <p:cNvSpPr>
            <a:spLocks noGrp="1" noChangeArrowheads="1"/>
          </p:cNvSpPr>
          <p:nvPr>
            <p:ph type="sldNum" sz="quarter" idx="12"/>
          </p:nvPr>
        </p:nvSpPr>
        <p:spPr>
          <a:ln/>
        </p:spPr>
        <p:txBody>
          <a:bodyPr/>
          <a:lstStyle>
            <a:lvl1pPr>
              <a:defRPr/>
            </a:lvl1pPr>
          </a:lstStyle>
          <a:p>
            <a:pPr>
              <a:defRPr/>
            </a:pPr>
            <a:fld id="{EB6C2068-98F4-48C6-A32E-C477B47E439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en-US"/>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Rectangle 44"/>
          <p:cNvSpPr>
            <a:spLocks noGrp="1" noChangeArrowheads="1"/>
          </p:cNvSpPr>
          <p:nvPr>
            <p:ph type="dt" sz="half" idx="10"/>
          </p:nvPr>
        </p:nvSpPr>
        <p:spPr>
          <a:ln/>
        </p:spPr>
        <p:txBody>
          <a:bodyPr/>
          <a:lstStyle>
            <a:lvl1pPr>
              <a:defRPr/>
            </a:lvl1pPr>
          </a:lstStyle>
          <a:p>
            <a:pPr>
              <a:defRPr/>
            </a:pPr>
            <a:fld id="{E275B3A6-0044-497F-B471-750E0ECED535}" type="datetimeFigureOut">
              <a:rPr lang="ru-RU"/>
              <a:pPr>
                <a:defRPr/>
              </a:pPr>
              <a:t>02.04.2014</a:t>
            </a:fld>
            <a:endParaRPr lang="ru-RU"/>
          </a:p>
        </p:txBody>
      </p:sp>
      <p:sp>
        <p:nvSpPr>
          <p:cNvPr id="6" name="Rectangle 45"/>
          <p:cNvSpPr>
            <a:spLocks noGrp="1" noChangeArrowheads="1"/>
          </p:cNvSpPr>
          <p:nvPr>
            <p:ph type="ftr" sz="quarter" idx="11"/>
          </p:nvPr>
        </p:nvSpPr>
        <p:spPr>
          <a:ln/>
        </p:spPr>
        <p:txBody>
          <a:bodyPr/>
          <a:lstStyle>
            <a:lvl1pPr>
              <a:defRPr/>
            </a:lvl1pPr>
          </a:lstStyle>
          <a:p>
            <a:pPr>
              <a:defRPr/>
            </a:pPr>
            <a:endParaRPr lang="ru-RU"/>
          </a:p>
        </p:txBody>
      </p:sp>
      <p:sp>
        <p:nvSpPr>
          <p:cNvPr id="7" name="Rectangle 46"/>
          <p:cNvSpPr>
            <a:spLocks noGrp="1" noChangeArrowheads="1"/>
          </p:cNvSpPr>
          <p:nvPr>
            <p:ph type="sldNum" sz="quarter" idx="12"/>
          </p:nvPr>
        </p:nvSpPr>
        <p:spPr>
          <a:ln/>
        </p:spPr>
        <p:txBody>
          <a:bodyPr/>
          <a:lstStyle>
            <a:lvl1pPr>
              <a:defRPr/>
            </a:lvl1pPr>
          </a:lstStyle>
          <a:p>
            <a:pPr>
              <a:defRPr/>
            </a:pPr>
            <a:fld id="{316C0CB5-18ED-4610-A84B-3AC6F5A2379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164867"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ru-RU">
                <a:cs typeface="+mn-cs"/>
              </a:endParaRPr>
            </a:p>
          </p:txBody>
        </p:sp>
        <p:sp>
          <p:nvSpPr>
            <p:cNvPr id="164868"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164869"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ru-RU">
                <a:cs typeface="+mn-cs"/>
              </a:endParaRPr>
            </a:p>
          </p:txBody>
        </p:sp>
        <p:sp>
          <p:nvSpPr>
            <p:cNvPr id="164870"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ru-RU">
                <a:cs typeface="+mn-cs"/>
              </a:endParaRPr>
            </a:p>
          </p:txBody>
        </p:sp>
        <p:sp>
          <p:nvSpPr>
            <p:cNvPr id="164871"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ru-RU">
                <a:cs typeface="+mn-cs"/>
              </a:endParaRPr>
            </a:p>
          </p:txBody>
        </p:sp>
        <p:sp>
          <p:nvSpPr>
            <p:cNvPr id="164872"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ru-RU">
                <a:cs typeface="+mn-cs"/>
              </a:endParaRPr>
            </a:p>
          </p:txBody>
        </p:sp>
        <p:sp>
          <p:nvSpPr>
            <p:cNvPr id="164873"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ru-RU">
                <a:cs typeface="+mn-cs"/>
              </a:endParaRPr>
            </a:p>
          </p:txBody>
        </p:sp>
        <p:sp>
          <p:nvSpPr>
            <p:cNvPr id="164874"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ru-RU">
                <a:cs typeface="+mn-cs"/>
              </a:endParaRPr>
            </a:p>
          </p:txBody>
        </p:sp>
        <p:sp>
          <p:nvSpPr>
            <p:cNvPr id="164875"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ru-RU">
                <a:cs typeface="+mn-cs"/>
              </a:endParaRPr>
            </a:p>
          </p:txBody>
        </p:sp>
        <p:sp>
          <p:nvSpPr>
            <p:cNvPr id="164876"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ru-RU">
                <a:cs typeface="+mn-cs"/>
              </a:endParaRPr>
            </a:p>
          </p:txBody>
        </p:sp>
        <p:sp>
          <p:nvSpPr>
            <p:cNvPr id="164877"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ru-RU">
                <a:cs typeface="+mn-cs"/>
              </a:endParaRPr>
            </a:p>
          </p:txBody>
        </p:sp>
        <p:sp>
          <p:nvSpPr>
            <p:cNvPr id="164878"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164879"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ru-RU">
                <a:cs typeface="+mn-cs"/>
              </a:endParaRPr>
            </a:p>
          </p:txBody>
        </p:sp>
        <p:sp>
          <p:nvSpPr>
            <p:cNvPr id="164880"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ru-RU">
                <a:cs typeface="+mn-cs"/>
              </a:endParaRPr>
            </a:p>
          </p:txBody>
        </p:sp>
        <p:sp>
          <p:nvSpPr>
            <p:cNvPr id="164881"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164882"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ru-RU">
                <a:cs typeface="+mn-cs"/>
              </a:endParaRPr>
            </a:p>
          </p:txBody>
        </p:sp>
        <p:sp>
          <p:nvSpPr>
            <p:cNvPr id="164883"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ru-RU">
                <a:cs typeface="+mn-cs"/>
              </a:endParaRPr>
            </a:p>
          </p:txBody>
        </p:sp>
        <p:sp>
          <p:nvSpPr>
            <p:cNvPr id="164884"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164885"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ru-RU">
                <a:cs typeface="+mn-cs"/>
              </a:endParaRPr>
            </a:p>
          </p:txBody>
        </p:sp>
        <p:sp>
          <p:nvSpPr>
            <p:cNvPr id="164886"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164887"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ru-RU">
                <a:cs typeface="+mn-cs"/>
              </a:endParaRPr>
            </a:p>
          </p:txBody>
        </p:sp>
        <p:sp>
          <p:nvSpPr>
            <p:cNvPr id="164888"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ru-RU">
                <a:cs typeface="+mn-cs"/>
              </a:endParaRPr>
            </a:p>
          </p:txBody>
        </p:sp>
        <p:sp>
          <p:nvSpPr>
            <p:cNvPr id="164889"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ru-RU">
                <a:cs typeface="+mn-cs"/>
              </a:endParaRPr>
            </a:p>
          </p:txBody>
        </p:sp>
        <p:sp>
          <p:nvSpPr>
            <p:cNvPr id="164890"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ru-RU">
                <a:cs typeface="+mn-cs"/>
              </a:endParaRPr>
            </a:p>
          </p:txBody>
        </p:sp>
        <p:sp>
          <p:nvSpPr>
            <p:cNvPr id="164891"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ru-RU">
                <a:cs typeface="+mn-cs"/>
              </a:endParaRPr>
            </a:p>
          </p:txBody>
        </p:sp>
        <p:sp>
          <p:nvSpPr>
            <p:cNvPr id="164892"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ru-RU">
                <a:cs typeface="+mn-cs"/>
              </a:endParaRPr>
            </a:p>
          </p:txBody>
        </p:sp>
        <p:sp>
          <p:nvSpPr>
            <p:cNvPr id="164893"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164894"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ru-RU">
                <a:cs typeface="+mn-cs"/>
              </a:endParaRPr>
            </a:p>
          </p:txBody>
        </p:sp>
        <p:sp>
          <p:nvSpPr>
            <p:cNvPr id="164895"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164896"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ru-RU">
                <a:cs typeface="+mn-cs"/>
              </a:endParaRPr>
            </a:p>
          </p:txBody>
        </p:sp>
        <p:sp>
          <p:nvSpPr>
            <p:cNvPr id="164897"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164898"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164899"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ru-RU">
                <a:cs typeface="+mn-cs"/>
              </a:endParaRPr>
            </a:p>
          </p:txBody>
        </p:sp>
        <p:sp>
          <p:nvSpPr>
            <p:cNvPr id="164900"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164901"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ru-RU">
                <a:cs typeface="+mn-cs"/>
              </a:endParaRPr>
            </a:p>
          </p:txBody>
        </p:sp>
        <p:sp>
          <p:nvSpPr>
            <p:cNvPr id="164902"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ru-RU">
                <a:cs typeface="+mn-cs"/>
              </a:endParaRPr>
            </a:p>
          </p:txBody>
        </p:sp>
        <p:grpSp>
          <p:nvGrpSpPr>
            <p:cNvPr id="1068" name="Group 39"/>
            <p:cNvGrpSpPr>
              <a:grpSpLocks/>
            </p:cNvGrpSpPr>
            <p:nvPr userDrawn="1"/>
          </p:nvGrpSpPr>
          <p:grpSpPr bwMode="auto">
            <a:xfrm>
              <a:off x="0" y="1632"/>
              <a:ext cx="5758" cy="1858"/>
              <a:chOff x="0" y="1632"/>
              <a:chExt cx="5758" cy="1858"/>
            </a:xfrm>
          </p:grpSpPr>
          <p:sp>
            <p:nvSpPr>
              <p:cNvPr id="164904"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ru-RU">
                  <a:cs typeface="+mn-cs"/>
                </a:endParaRPr>
              </a:p>
            </p:txBody>
          </p:sp>
          <p:sp>
            <p:nvSpPr>
              <p:cNvPr id="164905"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ru-RU">
                  <a:cs typeface="+mn-cs"/>
                </a:endParaRPr>
              </a:p>
            </p:txBody>
          </p:sp>
        </p:grpSp>
      </p:grpSp>
      <p:sp>
        <p:nvSpPr>
          <p:cNvPr id="164906"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64907"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64908"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latin typeface="+mn-lt"/>
                <a:cs typeface="+mn-cs"/>
              </a:defRPr>
            </a:lvl1pPr>
          </a:lstStyle>
          <a:p>
            <a:pPr>
              <a:defRPr/>
            </a:pPr>
            <a:fld id="{5A7F1549-DC49-4941-93FB-FAF3019138DB}" type="datetimeFigureOut">
              <a:rPr lang="ru-RU"/>
              <a:pPr>
                <a:defRPr/>
              </a:pPr>
              <a:t>02.04.2014</a:t>
            </a:fld>
            <a:endParaRPr lang="ru-RU"/>
          </a:p>
        </p:txBody>
      </p:sp>
      <p:sp>
        <p:nvSpPr>
          <p:cNvPr id="164909"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latin typeface="+mn-lt"/>
                <a:cs typeface="+mn-cs"/>
              </a:defRPr>
            </a:lvl1pPr>
          </a:lstStyle>
          <a:p>
            <a:pPr>
              <a:defRPr/>
            </a:pPr>
            <a:endParaRPr lang="ru-RU"/>
          </a:p>
        </p:txBody>
      </p:sp>
      <p:sp>
        <p:nvSpPr>
          <p:cNvPr id="164910"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latin typeface="+mn-lt"/>
                <a:cs typeface="+mn-cs"/>
              </a:defRPr>
            </a:lvl1pPr>
          </a:lstStyle>
          <a:p>
            <a:pPr>
              <a:defRPr/>
            </a:pPr>
            <a:fld id="{9AE7D687-988D-465A-80E3-E744AB2C2F85}"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787" r:id="rId1"/>
    <p:sldLayoutId id="2147483786" r:id="rId2"/>
    <p:sldLayoutId id="2147483785" r:id="rId3"/>
    <p:sldLayoutId id="2147483784" r:id="rId4"/>
    <p:sldLayoutId id="2147483783" r:id="rId5"/>
    <p:sldLayoutId id="2147483782" r:id="rId6"/>
    <p:sldLayoutId id="2147483781" r:id="rId7"/>
    <p:sldLayoutId id="2147483780" r:id="rId8"/>
    <p:sldLayoutId id="2147483779" r:id="rId9"/>
    <p:sldLayoutId id="2147483778" r:id="rId10"/>
    <p:sldLayoutId id="2147483777" r:id="rId11"/>
    <p:sldLayoutId id="2147483776" r:id="rId12"/>
    <p:sldLayoutId id="2147483775" r:id="rId13"/>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5"/>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6"/>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13.xml"/><Relationship Id="rId1" Type="http://schemas.openxmlformats.org/officeDocument/2006/relationships/video" Target="file:///E:\&#1073;&#1083;&#1080;&#1085;&#1099;\11.wmv"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13.xml"/><Relationship Id="rId1" Type="http://schemas.openxmlformats.org/officeDocument/2006/relationships/video" Target="file:///E:\&#1073;&#1083;&#1080;&#1085;&#1099;\12.wmv"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28.jpeg"/><Relationship Id="rId4" Type="http://schemas.openxmlformats.org/officeDocument/2006/relationships/image" Target="../media/image27.jpeg"/></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5.xml"/><Relationship Id="rId4" Type="http://schemas.openxmlformats.org/officeDocument/2006/relationships/image" Target="../media/image3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5.xml"/><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 Id="rId4" Type="http://schemas.openxmlformats.org/officeDocument/2006/relationships/image" Target="../media/image46.jpeg"/></Relationships>
</file>

<file path=ppt/slides/_rels/slide2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ctrTitle" idx="4294967295"/>
          </p:nvPr>
        </p:nvSpPr>
        <p:spPr>
          <a:xfrm>
            <a:off x="684213" y="404813"/>
            <a:ext cx="7991475" cy="3600450"/>
          </a:xfrm>
        </p:spPr>
        <p:txBody>
          <a:bodyPr/>
          <a:lstStyle/>
          <a:p>
            <a:pPr eaLnBrk="1" hangingPunct="1">
              <a:defRPr/>
            </a:pPr>
            <a:r>
              <a:rPr lang="ru-RU" sz="6600" dirty="0">
                <a:latin typeface="Times New Roman" pitchFamily="18" charset="0"/>
              </a:rPr>
              <a:t/>
            </a:r>
            <a:br>
              <a:rPr lang="ru-RU" sz="6600" dirty="0">
                <a:latin typeface="Times New Roman" pitchFamily="18" charset="0"/>
              </a:rPr>
            </a:br>
            <a:r>
              <a:rPr lang="ru-RU" sz="4800" dirty="0">
                <a:latin typeface="Times New Roman" pitchFamily="18" charset="0"/>
              </a:rPr>
              <a:t/>
            </a:r>
            <a:br>
              <a:rPr lang="ru-RU" sz="4800" dirty="0">
                <a:latin typeface="Times New Roman" pitchFamily="18" charset="0"/>
              </a:rPr>
            </a:br>
            <a:endParaRPr lang="ru-RU" sz="4800" dirty="0"/>
          </a:p>
        </p:txBody>
      </p:sp>
      <p:sp>
        <p:nvSpPr>
          <p:cNvPr id="3" name="Подзаголовок 2"/>
          <p:cNvSpPr>
            <a:spLocks noGrp="1"/>
          </p:cNvSpPr>
          <p:nvPr>
            <p:ph type="subTitle" idx="4294967295"/>
          </p:nvPr>
        </p:nvSpPr>
        <p:spPr>
          <a:xfrm>
            <a:off x="3059113" y="4797425"/>
            <a:ext cx="6400800" cy="1752600"/>
          </a:xfrm>
        </p:spPr>
        <p:txBody>
          <a:bodyPr/>
          <a:lstStyle/>
          <a:p>
            <a:pPr marL="0" indent="0" algn="ctr" eaLnBrk="1" hangingPunct="1">
              <a:lnSpc>
                <a:spcPct val="90000"/>
              </a:lnSpc>
              <a:buFont typeface="Wingdings" pitchFamily="2" charset="2"/>
              <a:buNone/>
              <a:defRPr/>
            </a:pPr>
            <a:r>
              <a:rPr lang="ru-RU" sz="2800" dirty="0">
                <a:latin typeface="Times New Roman" pitchFamily="18" charset="0"/>
              </a:rPr>
              <a:t>Выполнила </a:t>
            </a:r>
          </a:p>
          <a:p>
            <a:pPr marL="0" indent="0" algn="ctr" eaLnBrk="1" hangingPunct="1">
              <a:lnSpc>
                <a:spcPct val="90000"/>
              </a:lnSpc>
              <a:buFont typeface="Wingdings" pitchFamily="2" charset="2"/>
              <a:buNone/>
              <a:defRPr/>
            </a:pPr>
            <a:r>
              <a:rPr lang="ru-RU" sz="2800" dirty="0" smtClean="0">
                <a:latin typeface="Times New Roman" pitchFamily="18" charset="0"/>
              </a:rPr>
              <a:t>обучающаяся </a:t>
            </a:r>
            <a:r>
              <a:rPr lang="ru-RU" sz="2800" dirty="0">
                <a:latin typeface="Times New Roman" pitchFamily="18" charset="0"/>
              </a:rPr>
              <a:t>13 группы</a:t>
            </a:r>
          </a:p>
          <a:p>
            <a:pPr marL="0" indent="0" algn="ctr" eaLnBrk="1" hangingPunct="1">
              <a:lnSpc>
                <a:spcPct val="90000"/>
              </a:lnSpc>
              <a:buFont typeface="Wingdings" pitchFamily="2" charset="2"/>
              <a:buNone/>
              <a:defRPr/>
            </a:pPr>
            <a:r>
              <a:rPr lang="ru-RU" sz="2800" dirty="0">
                <a:latin typeface="Times New Roman" pitchFamily="18" charset="0"/>
              </a:rPr>
              <a:t>Максимова Мария</a:t>
            </a:r>
          </a:p>
          <a:p>
            <a:pPr marL="0" indent="0" algn="ctr" eaLnBrk="1" hangingPunct="1">
              <a:lnSpc>
                <a:spcPct val="90000"/>
              </a:lnSpc>
              <a:buFont typeface="Wingdings" pitchFamily="2" charset="2"/>
              <a:buNone/>
              <a:defRPr/>
            </a:pPr>
            <a:r>
              <a:rPr lang="ru-RU" sz="2800" dirty="0" smtClean="0">
                <a:latin typeface="Times New Roman" pitchFamily="18" charset="0"/>
              </a:rPr>
              <a:t>руководитель </a:t>
            </a:r>
            <a:r>
              <a:rPr lang="ru-RU" sz="2800" dirty="0">
                <a:latin typeface="Times New Roman" pitchFamily="18" charset="0"/>
              </a:rPr>
              <a:t>Семёнова Н.В.</a:t>
            </a:r>
          </a:p>
        </p:txBody>
      </p:sp>
      <p:sp>
        <p:nvSpPr>
          <p:cNvPr id="16387" name="WordArt 5"/>
          <p:cNvSpPr>
            <a:spLocks noChangeArrowheads="1" noChangeShapeType="1" noTextEdit="1"/>
          </p:cNvSpPr>
          <p:nvPr/>
        </p:nvSpPr>
        <p:spPr bwMode="auto">
          <a:xfrm>
            <a:off x="1908175" y="692150"/>
            <a:ext cx="5543550" cy="1408113"/>
          </a:xfrm>
          <a:prstGeom prst="rect">
            <a:avLst/>
          </a:prstGeom>
        </p:spPr>
        <p:txBody>
          <a:bodyPr wrap="none" fromWordArt="1">
            <a:prstTxWarp prst="textPlain">
              <a:avLst>
                <a:gd name="adj" fmla="val 50000"/>
              </a:avLst>
            </a:prstTxWarp>
          </a:bodyPr>
          <a:lstStyle/>
          <a:p>
            <a:pPr algn="ctr"/>
            <a:r>
              <a:rPr lang="ru-RU" sz="3600" kern="10">
                <a:ln w="12700">
                  <a:solidFill>
                    <a:srgbClr val="3333CC"/>
                  </a:solidFill>
                  <a:round/>
                  <a:headEnd/>
                  <a:tailEnd/>
                </a:ln>
                <a:solidFill>
                  <a:srgbClr val="B2B2B2">
                    <a:alpha val="50195"/>
                  </a:srgbClr>
                </a:solidFill>
                <a:effectLst>
                  <a:outerShdw dist="45791" dir="2021404" algn="ctr" rotWithShape="0">
                    <a:srgbClr val="9999FF"/>
                  </a:outerShdw>
                </a:effectLst>
                <a:latin typeface="Arial"/>
                <a:cs typeface="Arial"/>
              </a:rPr>
              <a:t>Творческий проект:</a:t>
            </a:r>
          </a:p>
        </p:txBody>
      </p:sp>
      <p:sp>
        <p:nvSpPr>
          <p:cNvPr id="15364" name="WordArt 6"/>
          <p:cNvSpPr>
            <a:spLocks noChangeArrowheads="1" noChangeShapeType="1" noTextEdit="1"/>
          </p:cNvSpPr>
          <p:nvPr/>
        </p:nvSpPr>
        <p:spPr bwMode="auto">
          <a:xfrm>
            <a:off x="714348" y="2143116"/>
            <a:ext cx="7913688" cy="987425"/>
          </a:xfrm>
          <a:custGeom>
            <a:avLst/>
            <a:gdLst>
              <a:gd name="connsiteX0" fmla="*/ 0 w 7913688"/>
              <a:gd name="connsiteY0" fmla="*/ 0 h 987425"/>
              <a:gd name="connsiteX1" fmla="*/ 7913688 w 7913688"/>
              <a:gd name="connsiteY1" fmla="*/ 0 h 987425"/>
              <a:gd name="connsiteX2" fmla="*/ 7913688 w 7913688"/>
              <a:gd name="connsiteY2" fmla="*/ 987425 h 987425"/>
              <a:gd name="connsiteX3" fmla="*/ 0 w 7913688"/>
              <a:gd name="connsiteY3" fmla="*/ 987425 h 987425"/>
              <a:gd name="connsiteX4" fmla="*/ 0 w 7913688"/>
              <a:gd name="connsiteY4" fmla="*/ 0 h 987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3688" h="987425">
                <a:moveTo>
                  <a:pt x="0" y="0"/>
                </a:moveTo>
                <a:lnTo>
                  <a:pt x="7913688" y="0"/>
                </a:lnTo>
                <a:lnTo>
                  <a:pt x="7913688" y="987425"/>
                </a:lnTo>
                <a:lnTo>
                  <a:pt x="0" y="987425"/>
                </a:lnTo>
                <a:lnTo>
                  <a:pt x="0" y="0"/>
                </a:lnTo>
                <a:close/>
              </a:path>
            </a:pathLst>
          </a:custGeom>
          <a:scene3d>
            <a:camera prst="orthographicFront"/>
            <a:lightRig rig="threePt" dir="t">
              <a:rot lat="0" lon="0" rev="1200000"/>
            </a:lightRig>
          </a:scene3d>
          <a:sp3d>
            <a:bevelB w="387350" h="260350"/>
          </a:sp3d>
        </p:spPr>
        <p:txBody>
          <a:bodyPr spcFirstLastPara="1" wrap="none" fromWordArt="1">
            <a:prstTxWarp prst="textArchDown">
              <a:avLst/>
            </a:prstTxWarp>
          </a:bodyPr>
          <a:lstStyle/>
          <a:p>
            <a:pPr algn="ctr">
              <a:defRPr/>
            </a:pPr>
            <a:r>
              <a:rPr lang="ru-RU" sz="15000" b="1" i="1" kern="10" spc="600" dirty="0">
                <a:ln w="9525">
                  <a:noFill/>
                  <a:round/>
                  <a:headEnd/>
                  <a:tailEnd/>
                </a:ln>
                <a:solidFill>
                  <a:srgbClr val="FFC000"/>
                </a:solidFill>
                <a:effectLst>
                  <a:outerShdw dist="45791" dir="3378596" algn="ctr" rotWithShape="0">
                    <a:srgbClr val="4D4D4D">
                      <a:alpha val="79999"/>
                    </a:srgbClr>
                  </a:outerShdw>
                </a:effectLst>
                <a:latin typeface="Arial"/>
                <a:cs typeface="Arial"/>
              </a:rPr>
              <a:t>БЛИНЫ</a:t>
            </a:r>
          </a:p>
        </p:txBody>
      </p:sp>
      <p:sp>
        <p:nvSpPr>
          <p:cNvPr id="12" name="Прямоугольник 11"/>
          <p:cNvSpPr/>
          <p:nvPr/>
        </p:nvSpPr>
        <p:spPr>
          <a:xfrm>
            <a:off x="214282" y="2285992"/>
            <a:ext cx="8786762" cy="2180553"/>
          </a:xfrm>
          <a:prstGeom prst="rect">
            <a:avLst/>
          </a:prstGeom>
        </p:spPr>
        <p:txBody>
          <a:bodyPr spcFirstLastPara="1">
            <a:prstTxWarp prst="textArchDown">
              <a:avLst/>
            </a:prstTxWarp>
            <a:spAutoFit/>
          </a:bodyPr>
          <a:lstStyle/>
          <a:p>
            <a:pPr algn="ctr">
              <a:defRPr/>
            </a:pPr>
            <a:r>
              <a:rPr lang="ru-RU" sz="3200" b="1" i="1" kern="10" spc="600" dirty="0">
                <a:ln w="9525">
                  <a:noFill/>
                  <a:round/>
                  <a:headEnd/>
                  <a:tailEnd/>
                </a:ln>
                <a:solidFill>
                  <a:srgbClr val="FFC000"/>
                </a:solidFill>
                <a:effectLst>
                  <a:outerShdw dist="45791" dir="3378596" algn="ctr" rotWithShape="0">
                    <a:srgbClr val="4D4D4D">
                      <a:alpha val="79999"/>
                    </a:srgbClr>
                  </a:outerShdw>
                </a:effectLst>
                <a:latin typeface="Arial"/>
                <a:cs typeface="Arial"/>
              </a:rPr>
              <a:t>«</a:t>
            </a:r>
            <a:r>
              <a:rPr lang="ru-RU" sz="2800" b="1" i="1" kern="10" spc="600" dirty="0">
                <a:ln w="9525">
                  <a:noFill/>
                  <a:round/>
                  <a:headEnd/>
                  <a:tailEnd/>
                </a:ln>
                <a:solidFill>
                  <a:srgbClr val="FFC000"/>
                </a:solidFill>
                <a:effectLst>
                  <a:outerShdw dist="45791" dir="3378596" algn="ctr" rotWithShape="0">
                    <a:srgbClr val="4D4D4D">
                      <a:alpha val="79999"/>
                    </a:srgbClr>
                  </a:outerShdw>
                </a:effectLst>
                <a:latin typeface="Arial"/>
                <a:cs typeface="Arial"/>
              </a:rPr>
              <a:t>СТАРЫЕ РЕЦЕПТЫ НА НОВЫЙ ЛАД»</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E:\самая  новая\1265659205_13.jpg"/>
          <p:cNvPicPr>
            <a:picLocks noChangeAspect="1" noChangeArrowheads="1"/>
          </p:cNvPicPr>
          <p:nvPr/>
        </p:nvPicPr>
        <p:blipFill>
          <a:blip r:embed="rId2" cstate="print"/>
          <a:srcRect/>
          <a:stretch>
            <a:fillRect/>
          </a:stretch>
        </p:blipFill>
        <p:spPr bwMode="auto">
          <a:xfrm>
            <a:off x="1042988" y="2320925"/>
            <a:ext cx="7632700" cy="4537075"/>
          </a:xfrm>
          <a:prstGeom prst="rect">
            <a:avLst/>
          </a:prstGeom>
          <a:noFill/>
          <a:ln w="9525">
            <a:noFill/>
            <a:miter lim="800000"/>
            <a:headEnd/>
            <a:tailEnd/>
          </a:ln>
        </p:spPr>
      </p:pic>
      <p:sp>
        <p:nvSpPr>
          <p:cNvPr id="19457" name="Заголовок 1"/>
          <p:cNvSpPr>
            <a:spLocks noGrp="1"/>
          </p:cNvSpPr>
          <p:nvPr>
            <p:ph type="title" idx="4294967295"/>
          </p:nvPr>
        </p:nvSpPr>
        <p:spPr>
          <a:xfrm>
            <a:off x="0" y="260350"/>
            <a:ext cx="9144000" cy="2376488"/>
          </a:xfrm>
        </p:spPr>
        <p:txBody>
          <a:bodyPr/>
          <a:lstStyle/>
          <a:p>
            <a:pPr eaLnBrk="1" hangingPunct="1">
              <a:defRPr/>
            </a:pPr>
            <a:r>
              <a:rPr lang="ru-RU" sz="2400" b="1" dirty="0" smtClean="0">
                <a:latin typeface="Times New Roman" pitchFamily="18" charset="0"/>
              </a:rPr>
              <a:t>Провожали блинами в последний путь не только умерших родственников, но и зиму – на Масленицу блины всегда являлись непременным атрибутом этого праздника. Масленицей не только </a:t>
            </a:r>
            <a:r>
              <a:rPr lang="ru-RU" sz="1800" b="1" dirty="0" smtClean="0">
                <a:latin typeface="Times New Roman" pitchFamily="18" charset="0"/>
              </a:rPr>
              <a:t>провожали</a:t>
            </a:r>
            <a:r>
              <a:rPr lang="ru-RU" sz="2400" b="1" dirty="0" smtClean="0">
                <a:latin typeface="Times New Roman" pitchFamily="18" charset="0"/>
              </a:rPr>
              <a:t> зиму и встречали весну, но и провожали старый год и встречали новый, ведь до 14-го века на Руси год начинался в марте. Не зря Масленицу называли честной, широкой, ведь  как  встретишь  Новый  год, так  его  и  проведешь.</a:t>
            </a:r>
            <a:endParaRPr lang="ru-RU" sz="2400"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57"/>
                                        </p:tgtEl>
                                        <p:attrNameLst>
                                          <p:attrName>style.visibility</p:attrName>
                                        </p:attrNameLst>
                                      </p:cBhvr>
                                      <p:to>
                                        <p:strVal val="visible"/>
                                      </p:to>
                                    </p:set>
                                    <p:anim calcmode="lin" valueType="num">
                                      <p:cBhvr additive="base">
                                        <p:cTn id="7" dur="500" fill="hold"/>
                                        <p:tgtEl>
                                          <p:spTgt spid="19457"/>
                                        </p:tgtEl>
                                        <p:attrNameLst>
                                          <p:attrName>ppt_x</p:attrName>
                                        </p:attrNameLst>
                                      </p:cBhvr>
                                      <p:tavLst>
                                        <p:tav tm="0">
                                          <p:val>
                                            <p:strVal val="#ppt_x"/>
                                          </p:val>
                                        </p:tav>
                                        <p:tav tm="100000">
                                          <p:val>
                                            <p:strVal val="#ppt_x"/>
                                          </p:val>
                                        </p:tav>
                                      </p:tavLst>
                                    </p:anim>
                                    <p:anim calcmode="lin" valueType="num">
                                      <p:cBhvr additive="base">
                                        <p:cTn id="8" dur="500" fill="hold"/>
                                        <p:tgtEl>
                                          <p:spTgt spid="1945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nodeType="clickEffect">
                                  <p:stCondLst>
                                    <p:cond delay="0"/>
                                  </p:stCondLst>
                                  <p:childTnLst>
                                    <p:set>
                                      <p:cBhvr>
                                        <p:cTn id="12" dur="1" fill="hold">
                                          <p:stCondLst>
                                            <p:cond delay="0"/>
                                          </p:stCondLst>
                                        </p:cTn>
                                        <p:tgtEl>
                                          <p:spTgt spid="26626"/>
                                        </p:tgtEl>
                                        <p:attrNameLst>
                                          <p:attrName>style.visibility</p:attrName>
                                        </p:attrNameLst>
                                      </p:cBhvr>
                                      <p:to>
                                        <p:strVal val="visible"/>
                                      </p:to>
                                    </p:set>
                                    <p:anim calcmode="lin" valueType="num">
                                      <p:cBhvr>
                                        <p:cTn id="13" dur="500" fill="hold"/>
                                        <p:tgtEl>
                                          <p:spTgt spid="26626"/>
                                        </p:tgtEl>
                                        <p:attrNameLst>
                                          <p:attrName>ppt_w</p:attrName>
                                        </p:attrNameLst>
                                      </p:cBhvr>
                                      <p:tavLst>
                                        <p:tav tm="0">
                                          <p:val>
                                            <p:fltVal val="0"/>
                                          </p:val>
                                        </p:tav>
                                        <p:tav tm="100000">
                                          <p:val>
                                            <p:strVal val="#ppt_w"/>
                                          </p:val>
                                        </p:tav>
                                      </p:tavLst>
                                    </p:anim>
                                    <p:anim calcmode="lin" valueType="num">
                                      <p:cBhvr>
                                        <p:cTn id="14" dur="500" fill="hold"/>
                                        <p:tgtEl>
                                          <p:spTgt spid="26626"/>
                                        </p:tgtEl>
                                        <p:attrNameLst>
                                          <p:attrName>ppt_h</p:attrName>
                                        </p:attrNameLst>
                                      </p:cBhvr>
                                      <p:tavLst>
                                        <p:tav tm="0">
                                          <p:val>
                                            <p:fltVal val="0"/>
                                          </p:val>
                                        </p:tav>
                                        <p:tav tm="100000">
                                          <p:val>
                                            <p:strVal val="#ppt_h"/>
                                          </p:val>
                                        </p:tav>
                                      </p:tavLst>
                                    </p:anim>
                                    <p:animEffect transition="in" filter="fade">
                                      <p:cBhvr>
                                        <p:cTn id="15" dur="5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WordArt 5" descr="Белый мрамор"/>
          <p:cNvSpPr>
            <a:spLocks noChangeArrowheads="1" noChangeShapeType="1" noTextEdit="1"/>
          </p:cNvSpPr>
          <p:nvPr/>
        </p:nvSpPr>
        <p:spPr bwMode="auto">
          <a:xfrm>
            <a:off x="2411413" y="188913"/>
            <a:ext cx="3751262" cy="792162"/>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ru-RU" sz="3600" kern="10">
                <a:ln w="9525">
                  <a:round/>
                  <a:headEnd/>
                  <a:tailEnd/>
                </a:ln>
                <a:blipFill dpi="0" rotWithShape="0">
                  <a:blip r:embed="rId2"/>
                  <a:srcRect/>
                  <a:tile tx="0" ty="0" sx="100000" sy="100000" flip="none" algn="tl"/>
                </a:blipFill>
                <a:latin typeface="Arial"/>
                <a:cs typeface="Arial"/>
              </a:rPr>
              <a:t>Великие люди:</a:t>
            </a:r>
          </a:p>
        </p:txBody>
      </p:sp>
      <p:pic>
        <p:nvPicPr>
          <p:cNvPr id="27650" name="Picture 7" descr="князь  владимир"/>
          <p:cNvPicPr>
            <a:picLocks noChangeAspect="1" noChangeArrowheads="1"/>
          </p:cNvPicPr>
          <p:nvPr/>
        </p:nvPicPr>
        <p:blipFill>
          <a:blip r:embed="rId3" cstate="print"/>
          <a:srcRect/>
          <a:stretch>
            <a:fillRect/>
          </a:stretch>
        </p:blipFill>
        <p:spPr bwMode="auto">
          <a:xfrm rot="-451508">
            <a:off x="539750" y="1268413"/>
            <a:ext cx="2276475" cy="2592387"/>
          </a:xfrm>
          <a:prstGeom prst="rect">
            <a:avLst/>
          </a:prstGeom>
          <a:noFill/>
          <a:ln w="9525">
            <a:noFill/>
            <a:miter lim="800000"/>
            <a:headEnd/>
            <a:tailEnd/>
          </a:ln>
        </p:spPr>
      </p:pic>
      <p:pic>
        <p:nvPicPr>
          <p:cNvPr id="27651" name="Picture 8" descr="невский"/>
          <p:cNvPicPr>
            <a:picLocks noChangeAspect="1" noChangeArrowheads="1"/>
          </p:cNvPicPr>
          <p:nvPr/>
        </p:nvPicPr>
        <p:blipFill>
          <a:blip r:embed="rId4" cstate="print"/>
          <a:srcRect/>
          <a:stretch>
            <a:fillRect/>
          </a:stretch>
        </p:blipFill>
        <p:spPr bwMode="auto">
          <a:xfrm rot="585819">
            <a:off x="6156325" y="1268413"/>
            <a:ext cx="2160588" cy="2735262"/>
          </a:xfrm>
          <a:prstGeom prst="rect">
            <a:avLst/>
          </a:prstGeom>
          <a:noFill/>
          <a:ln w="9525">
            <a:noFill/>
            <a:miter lim="800000"/>
            <a:headEnd/>
            <a:tailEnd/>
          </a:ln>
        </p:spPr>
      </p:pic>
      <p:pic>
        <p:nvPicPr>
          <p:cNvPr id="27652" name="Picture 9" descr="грозный"/>
          <p:cNvPicPr>
            <a:picLocks noChangeAspect="1" noChangeArrowheads="1"/>
          </p:cNvPicPr>
          <p:nvPr/>
        </p:nvPicPr>
        <p:blipFill>
          <a:blip r:embed="rId5" cstate="print"/>
          <a:srcRect/>
          <a:stretch>
            <a:fillRect/>
          </a:stretch>
        </p:blipFill>
        <p:spPr bwMode="auto">
          <a:xfrm>
            <a:off x="3203575" y="1196975"/>
            <a:ext cx="2543175" cy="3311525"/>
          </a:xfrm>
          <a:prstGeom prst="rect">
            <a:avLst/>
          </a:prstGeom>
          <a:noFill/>
          <a:ln w="9525">
            <a:noFill/>
            <a:miter lim="800000"/>
            <a:headEnd/>
            <a:tailEnd/>
          </a:ln>
        </p:spPr>
      </p:pic>
      <p:pic>
        <p:nvPicPr>
          <p:cNvPr id="27653" name="Picture 10" descr="крылов"/>
          <p:cNvPicPr>
            <a:picLocks noChangeAspect="1" noChangeArrowheads="1"/>
          </p:cNvPicPr>
          <p:nvPr/>
        </p:nvPicPr>
        <p:blipFill>
          <a:blip r:embed="rId6" cstate="print"/>
          <a:srcRect/>
          <a:stretch>
            <a:fillRect/>
          </a:stretch>
        </p:blipFill>
        <p:spPr bwMode="auto">
          <a:xfrm rot="-402795">
            <a:off x="820738" y="4140200"/>
            <a:ext cx="2381250" cy="2347913"/>
          </a:xfrm>
          <a:prstGeom prst="rect">
            <a:avLst/>
          </a:prstGeom>
          <a:noFill/>
          <a:ln w="9525">
            <a:noFill/>
            <a:miter lim="800000"/>
            <a:headEnd/>
            <a:tailEnd/>
          </a:ln>
        </p:spPr>
      </p:pic>
      <p:pic>
        <p:nvPicPr>
          <p:cNvPr id="27654" name="Picture 11" descr="толстой"/>
          <p:cNvPicPr>
            <a:picLocks noChangeAspect="1" noChangeArrowheads="1"/>
          </p:cNvPicPr>
          <p:nvPr/>
        </p:nvPicPr>
        <p:blipFill>
          <a:blip r:embed="rId7" cstate="print"/>
          <a:srcRect/>
          <a:stretch>
            <a:fillRect/>
          </a:stretch>
        </p:blipFill>
        <p:spPr bwMode="auto">
          <a:xfrm rot="484630">
            <a:off x="5707063" y="4352925"/>
            <a:ext cx="2251075" cy="22447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649"/>
                                        </p:tgtEl>
                                        <p:attrNameLst>
                                          <p:attrName>style.visibility</p:attrName>
                                        </p:attrNameLst>
                                      </p:cBhvr>
                                      <p:to>
                                        <p:strVal val="visible"/>
                                      </p:to>
                                    </p:set>
                                    <p:anim calcmode="lin" valueType="num">
                                      <p:cBhvr additive="base">
                                        <p:cTn id="7" dur="500" fill="hold"/>
                                        <p:tgtEl>
                                          <p:spTgt spid="27649"/>
                                        </p:tgtEl>
                                        <p:attrNameLst>
                                          <p:attrName>ppt_x</p:attrName>
                                        </p:attrNameLst>
                                      </p:cBhvr>
                                      <p:tavLst>
                                        <p:tav tm="0">
                                          <p:val>
                                            <p:strVal val="#ppt_x"/>
                                          </p:val>
                                        </p:tav>
                                        <p:tav tm="100000">
                                          <p:val>
                                            <p:strVal val="#ppt_x"/>
                                          </p:val>
                                        </p:tav>
                                      </p:tavLst>
                                    </p:anim>
                                    <p:anim calcmode="lin" valueType="num">
                                      <p:cBhvr additive="base">
                                        <p:cTn id="8" dur="500" fill="hold"/>
                                        <p:tgtEl>
                                          <p:spTgt spid="276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nodeType="clickEffect">
                                  <p:stCondLst>
                                    <p:cond delay="0"/>
                                  </p:stCondLst>
                                  <p:childTnLst>
                                    <p:set>
                                      <p:cBhvr>
                                        <p:cTn id="12" dur="1" fill="hold">
                                          <p:stCondLst>
                                            <p:cond delay="0"/>
                                          </p:stCondLst>
                                        </p:cTn>
                                        <p:tgtEl>
                                          <p:spTgt spid="27650"/>
                                        </p:tgtEl>
                                        <p:attrNameLst>
                                          <p:attrName>style.visibility</p:attrName>
                                        </p:attrNameLst>
                                      </p:cBhvr>
                                      <p:to>
                                        <p:strVal val="visible"/>
                                      </p:to>
                                    </p:set>
                                    <p:anim calcmode="lin" valueType="num">
                                      <p:cBhvr>
                                        <p:cTn id="13" dur="500" fill="hold"/>
                                        <p:tgtEl>
                                          <p:spTgt spid="27650"/>
                                        </p:tgtEl>
                                        <p:attrNameLst>
                                          <p:attrName>ppt_w</p:attrName>
                                        </p:attrNameLst>
                                      </p:cBhvr>
                                      <p:tavLst>
                                        <p:tav tm="0">
                                          <p:val>
                                            <p:fltVal val="0"/>
                                          </p:val>
                                        </p:tav>
                                        <p:tav tm="100000">
                                          <p:val>
                                            <p:strVal val="#ppt_w"/>
                                          </p:val>
                                        </p:tav>
                                      </p:tavLst>
                                    </p:anim>
                                    <p:anim calcmode="lin" valueType="num">
                                      <p:cBhvr>
                                        <p:cTn id="14" dur="500" fill="hold"/>
                                        <p:tgtEl>
                                          <p:spTgt spid="27650"/>
                                        </p:tgtEl>
                                        <p:attrNameLst>
                                          <p:attrName>ppt_h</p:attrName>
                                        </p:attrNameLst>
                                      </p:cBhvr>
                                      <p:tavLst>
                                        <p:tav tm="0">
                                          <p:val>
                                            <p:fltVal val="0"/>
                                          </p:val>
                                        </p:tav>
                                        <p:tav tm="100000">
                                          <p:val>
                                            <p:strVal val="#ppt_h"/>
                                          </p:val>
                                        </p:tav>
                                      </p:tavLst>
                                    </p:anim>
                                    <p:animEffect transition="in" filter="fade">
                                      <p:cBhvr>
                                        <p:cTn id="15" dur="500"/>
                                        <p:tgtEl>
                                          <p:spTgt spid="27650"/>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nodeType="clickEffect">
                                  <p:stCondLst>
                                    <p:cond delay="0"/>
                                  </p:stCondLst>
                                  <p:childTnLst>
                                    <p:set>
                                      <p:cBhvr>
                                        <p:cTn id="19" dur="1" fill="hold">
                                          <p:stCondLst>
                                            <p:cond delay="0"/>
                                          </p:stCondLst>
                                        </p:cTn>
                                        <p:tgtEl>
                                          <p:spTgt spid="27651"/>
                                        </p:tgtEl>
                                        <p:attrNameLst>
                                          <p:attrName>style.visibility</p:attrName>
                                        </p:attrNameLst>
                                      </p:cBhvr>
                                      <p:to>
                                        <p:strVal val="visible"/>
                                      </p:to>
                                    </p:set>
                                    <p:anim calcmode="lin" valueType="num">
                                      <p:cBhvr>
                                        <p:cTn id="20" dur="500" fill="hold"/>
                                        <p:tgtEl>
                                          <p:spTgt spid="27651"/>
                                        </p:tgtEl>
                                        <p:attrNameLst>
                                          <p:attrName>ppt_w</p:attrName>
                                        </p:attrNameLst>
                                      </p:cBhvr>
                                      <p:tavLst>
                                        <p:tav tm="0">
                                          <p:val>
                                            <p:fltVal val="0"/>
                                          </p:val>
                                        </p:tav>
                                        <p:tav tm="100000">
                                          <p:val>
                                            <p:strVal val="#ppt_w"/>
                                          </p:val>
                                        </p:tav>
                                      </p:tavLst>
                                    </p:anim>
                                    <p:anim calcmode="lin" valueType="num">
                                      <p:cBhvr>
                                        <p:cTn id="21" dur="500" fill="hold"/>
                                        <p:tgtEl>
                                          <p:spTgt spid="27651"/>
                                        </p:tgtEl>
                                        <p:attrNameLst>
                                          <p:attrName>ppt_h</p:attrName>
                                        </p:attrNameLst>
                                      </p:cBhvr>
                                      <p:tavLst>
                                        <p:tav tm="0">
                                          <p:val>
                                            <p:fltVal val="0"/>
                                          </p:val>
                                        </p:tav>
                                        <p:tav tm="100000">
                                          <p:val>
                                            <p:strVal val="#ppt_h"/>
                                          </p:val>
                                        </p:tav>
                                      </p:tavLst>
                                    </p:anim>
                                    <p:animEffect transition="in" filter="fade">
                                      <p:cBhvr>
                                        <p:cTn id="22" dur="500"/>
                                        <p:tgtEl>
                                          <p:spTgt spid="27651"/>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7652"/>
                                        </p:tgtEl>
                                        <p:attrNameLst>
                                          <p:attrName>style.visibility</p:attrName>
                                        </p:attrNameLst>
                                      </p:cBhvr>
                                      <p:to>
                                        <p:strVal val="visible"/>
                                      </p:to>
                                    </p:set>
                                    <p:anim calcmode="lin" valueType="num">
                                      <p:cBhvr additive="base">
                                        <p:cTn id="27" dur="500" fill="hold"/>
                                        <p:tgtEl>
                                          <p:spTgt spid="27652"/>
                                        </p:tgtEl>
                                        <p:attrNameLst>
                                          <p:attrName>ppt_x</p:attrName>
                                        </p:attrNameLst>
                                      </p:cBhvr>
                                      <p:tavLst>
                                        <p:tav tm="0">
                                          <p:val>
                                            <p:strVal val="#ppt_x"/>
                                          </p:val>
                                        </p:tav>
                                        <p:tav tm="100000">
                                          <p:val>
                                            <p:strVal val="#ppt_x"/>
                                          </p:val>
                                        </p:tav>
                                      </p:tavLst>
                                    </p:anim>
                                    <p:anim calcmode="lin" valueType="num">
                                      <p:cBhvr additive="base">
                                        <p:cTn id="28" dur="500" fill="hold"/>
                                        <p:tgtEl>
                                          <p:spTgt spid="2765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nodeType="clickEffect">
                                  <p:stCondLst>
                                    <p:cond delay="0"/>
                                  </p:stCondLst>
                                  <p:childTnLst>
                                    <p:set>
                                      <p:cBhvr>
                                        <p:cTn id="32" dur="1" fill="hold">
                                          <p:stCondLst>
                                            <p:cond delay="0"/>
                                          </p:stCondLst>
                                        </p:cTn>
                                        <p:tgtEl>
                                          <p:spTgt spid="27653"/>
                                        </p:tgtEl>
                                        <p:attrNameLst>
                                          <p:attrName>style.visibility</p:attrName>
                                        </p:attrNameLst>
                                      </p:cBhvr>
                                      <p:to>
                                        <p:strVal val="visible"/>
                                      </p:to>
                                    </p:set>
                                    <p:anim calcmode="lin" valueType="num">
                                      <p:cBhvr>
                                        <p:cTn id="33" dur="500" fill="hold"/>
                                        <p:tgtEl>
                                          <p:spTgt spid="27653"/>
                                        </p:tgtEl>
                                        <p:attrNameLst>
                                          <p:attrName>ppt_w</p:attrName>
                                        </p:attrNameLst>
                                      </p:cBhvr>
                                      <p:tavLst>
                                        <p:tav tm="0">
                                          <p:val>
                                            <p:fltVal val="0"/>
                                          </p:val>
                                        </p:tav>
                                        <p:tav tm="100000">
                                          <p:val>
                                            <p:strVal val="#ppt_w"/>
                                          </p:val>
                                        </p:tav>
                                      </p:tavLst>
                                    </p:anim>
                                    <p:anim calcmode="lin" valueType="num">
                                      <p:cBhvr>
                                        <p:cTn id="34" dur="500" fill="hold"/>
                                        <p:tgtEl>
                                          <p:spTgt spid="27653"/>
                                        </p:tgtEl>
                                        <p:attrNameLst>
                                          <p:attrName>ppt_h</p:attrName>
                                        </p:attrNameLst>
                                      </p:cBhvr>
                                      <p:tavLst>
                                        <p:tav tm="0">
                                          <p:val>
                                            <p:fltVal val="0"/>
                                          </p:val>
                                        </p:tav>
                                        <p:tav tm="100000">
                                          <p:val>
                                            <p:strVal val="#ppt_h"/>
                                          </p:val>
                                        </p:tav>
                                      </p:tavLst>
                                    </p:anim>
                                    <p:animEffect transition="in" filter="fade">
                                      <p:cBhvr>
                                        <p:cTn id="35" dur="500"/>
                                        <p:tgtEl>
                                          <p:spTgt spid="27653"/>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0" fill="hold" nodeType="clickEffect">
                                  <p:stCondLst>
                                    <p:cond delay="0"/>
                                  </p:stCondLst>
                                  <p:childTnLst>
                                    <p:set>
                                      <p:cBhvr>
                                        <p:cTn id="39" dur="1" fill="hold">
                                          <p:stCondLst>
                                            <p:cond delay="0"/>
                                          </p:stCondLst>
                                        </p:cTn>
                                        <p:tgtEl>
                                          <p:spTgt spid="27654"/>
                                        </p:tgtEl>
                                        <p:attrNameLst>
                                          <p:attrName>style.visibility</p:attrName>
                                        </p:attrNameLst>
                                      </p:cBhvr>
                                      <p:to>
                                        <p:strVal val="visible"/>
                                      </p:to>
                                    </p:set>
                                    <p:anim calcmode="lin" valueType="num">
                                      <p:cBhvr>
                                        <p:cTn id="40" dur="500" fill="hold"/>
                                        <p:tgtEl>
                                          <p:spTgt spid="27654"/>
                                        </p:tgtEl>
                                        <p:attrNameLst>
                                          <p:attrName>ppt_w</p:attrName>
                                        </p:attrNameLst>
                                      </p:cBhvr>
                                      <p:tavLst>
                                        <p:tav tm="0">
                                          <p:val>
                                            <p:fltVal val="0"/>
                                          </p:val>
                                        </p:tav>
                                        <p:tav tm="100000">
                                          <p:val>
                                            <p:strVal val="#ppt_w"/>
                                          </p:val>
                                        </p:tav>
                                      </p:tavLst>
                                    </p:anim>
                                    <p:anim calcmode="lin" valueType="num">
                                      <p:cBhvr>
                                        <p:cTn id="41" dur="500" fill="hold"/>
                                        <p:tgtEl>
                                          <p:spTgt spid="27654"/>
                                        </p:tgtEl>
                                        <p:attrNameLst>
                                          <p:attrName>ppt_h</p:attrName>
                                        </p:attrNameLst>
                                      </p:cBhvr>
                                      <p:tavLst>
                                        <p:tav tm="0">
                                          <p:val>
                                            <p:fltVal val="0"/>
                                          </p:val>
                                        </p:tav>
                                        <p:tav tm="100000">
                                          <p:val>
                                            <p:strVal val="#ppt_h"/>
                                          </p:val>
                                        </p:tav>
                                      </p:tavLst>
                                    </p:anim>
                                    <p:animEffect transition="in" filter="fade">
                                      <p:cBhvr>
                                        <p:cTn id="42" dur="500"/>
                                        <p:tgtEl>
                                          <p:spTgt spid="276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11.wmv">
            <a:hlinkClick r:id="" action="ppaction://media"/>
          </p:cNvPr>
          <p:cNvPicPr>
            <a:picLocks noGrp="1" noRot="1" noChangeAspect="1"/>
          </p:cNvPicPr>
          <p:nvPr>
            <p:ph/>
            <a:videoFile r:link="rId1"/>
          </p:nvPr>
        </p:nvPicPr>
        <p:blipFill>
          <a:blip r:embed="rId3"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02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12.wmv">
            <a:hlinkClick r:id="" action="ppaction://media"/>
          </p:cNvPr>
          <p:cNvPicPr>
            <a:picLocks noGrp="1" noRot="1" noChangeAspect="1"/>
          </p:cNvPicPr>
          <p:nvPr>
            <p:ph/>
            <a:videoFile r:link="rId1"/>
          </p:nvPr>
        </p:nvPicPr>
        <p:blipFill>
          <a:blip r:embed="rId3"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68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4"/>
          <p:cNvSpPr>
            <a:spLocks noGrp="1" noChangeArrowheads="1"/>
          </p:cNvSpPr>
          <p:nvPr>
            <p:ph type="title"/>
          </p:nvPr>
        </p:nvSpPr>
        <p:spPr>
          <a:xfrm>
            <a:off x="468313" y="0"/>
            <a:ext cx="8229600" cy="847725"/>
          </a:xfrm>
        </p:spPr>
        <p:txBody>
          <a:bodyPr/>
          <a:lstStyle/>
          <a:p>
            <a:r>
              <a:rPr lang="ru-RU" b="1" i="1" u="sng" smtClean="0">
                <a:solidFill>
                  <a:srgbClr val="00B0F0"/>
                </a:solidFill>
                <a:effectLst/>
                <a:latin typeface="Times New Roman" pitchFamily="18" charset="0"/>
              </a:rPr>
              <a:t>Экономический  расчет  блюда</a:t>
            </a:r>
            <a:r>
              <a:rPr lang="ru-RU" b="1" i="1" u="sng" smtClean="0">
                <a:solidFill>
                  <a:schemeClr val="folHlink"/>
                </a:solidFill>
                <a:effectLst/>
                <a:latin typeface="Times New Roman" pitchFamily="18" charset="0"/>
              </a:rPr>
              <a:t>.</a:t>
            </a:r>
            <a:endParaRPr lang="ru-RU" i="1" u="sng" smtClean="0">
              <a:solidFill>
                <a:schemeClr val="folHlink"/>
              </a:solidFill>
              <a:effectLst/>
              <a:latin typeface="Times New Roman" pitchFamily="18" charset="0"/>
            </a:endParaRPr>
          </a:p>
        </p:txBody>
      </p:sp>
      <p:graphicFrame>
        <p:nvGraphicFramePr>
          <p:cNvPr id="30752" name="Group 32"/>
          <p:cNvGraphicFramePr>
            <a:graphicFrameLocks noGrp="1"/>
          </p:cNvGraphicFramePr>
          <p:nvPr/>
        </p:nvGraphicFramePr>
        <p:xfrm>
          <a:off x="0" y="908050"/>
          <a:ext cx="9109075" cy="5807076"/>
        </p:xfrm>
        <a:graphic>
          <a:graphicData uri="http://schemas.openxmlformats.org/drawingml/2006/table">
            <a:tbl>
              <a:tblPr/>
              <a:tblGrid>
                <a:gridCol w="2973388"/>
                <a:gridCol w="1885950"/>
                <a:gridCol w="1225550"/>
                <a:gridCol w="3024187"/>
              </a:tblGrid>
              <a:tr h="936625">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smtClean="0">
                          <a:ln>
                            <a:noFill/>
                          </a:ln>
                          <a:solidFill>
                            <a:schemeClr val="tx1"/>
                          </a:solidFill>
                          <a:effectLst/>
                          <a:latin typeface="Times New Roman" pitchFamily="18" charset="0"/>
                          <a:cs typeface="Arial" charset="0"/>
                        </a:rPr>
                        <a:t>Набор  продуктов</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2000" b="0" i="0" u="none" strike="noStrike" cap="none" normalizeH="0" baseline="0" smtClean="0">
                          <a:ln>
                            <a:noFill/>
                          </a:ln>
                          <a:solidFill>
                            <a:schemeClr val="tx1"/>
                          </a:solidFill>
                          <a:effectLst/>
                          <a:latin typeface="Times New Roman" pitchFamily="18" charset="0"/>
                          <a:cs typeface="Arial" charset="0"/>
                        </a:rPr>
                        <a:t> </a:t>
                      </a:r>
                      <a:r>
                        <a:rPr kumimoji="0" lang="ru-RU" sz="2000" b="1" i="0" u="none" strike="noStrike" cap="none" normalizeH="0" baseline="0" smtClean="0">
                          <a:ln>
                            <a:noFill/>
                          </a:ln>
                          <a:solidFill>
                            <a:schemeClr val="tx1"/>
                          </a:solidFill>
                          <a:effectLst/>
                          <a:latin typeface="Times New Roman" pitchFamily="18" charset="0"/>
                          <a:cs typeface="Arial" charset="0"/>
                        </a:rPr>
                        <a:t>Вес  продуктов</a:t>
                      </a:r>
                      <a:r>
                        <a:rPr kumimoji="0" lang="ru-RU" sz="2000" b="0" i="0" u="none" strike="noStrike" cap="none" normalizeH="0" baseline="0" smtClean="0">
                          <a:ln>
                            <a:noFill/>
                          </a:ln>
                          <a:solidFill>
                            <a:schemeClr val="tx1"/>
                          </a:solidFill>
                          <a:effectLst/>
                          <a:latin typeface="Times New Roman" pitchFamily="18"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smtClean="0">
                          <a:ln>
                            <a:noFill/>
                          </a:ln>
                          <a:solidFill>
                            <a:schemeClr val="tx1"/>
                          </a:solidFill>
                          <a:effectLst/>
                          <a:latin typeface="Times New Roman" pitchFamily="18" charset="0"/>
                          <a:cs typeface="Arial" charset="0"/>
                        </a:rPr>
                        <a:t>Цена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smtClean="0">
                          <a:ln>
                            <a:noFill/>
                          </a:ln>
                          <a:solidFill>
                            <a:schemeClr val="tx1"/>
                          </a:solidFill>
                          <a:effectLst/>
                          <a:latin typeface="Times New Roman" pitchFamily="18" charset="0"/>
                          <a:cs typeface="Arial" charset="0"/>
                        </a:rPr>
                        <a:t>Стоимость</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43188">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Мука  в.с.</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Яблоки свежие</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Сахар – песок</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Масло растительное</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Яйца</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молоко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0. 250 гр.</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0.300 гр.</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0.030 гр.</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0.030 гр.</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6шт.</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0.650гр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45-00</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56-00</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38-00</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76-00</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5-00</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25-00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11-25</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16-80</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1-14</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2-28</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30-00</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16-25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73225">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Выход продуктов</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20 шт.-10 порций </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по 2шт .на 1 порцию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endParaRPr kumimoji="0" lang="ru-RU" sz="1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77-72 –за  20 штук-10порций</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4038">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Цена блюда</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endParaRPr kumimoji="0" lang="ru-RU" sz="1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endParaRPr kumimoji="0" lang="ru-RU" sz="1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latin typeface="Times New Roman" pitchFamily="18" charset="0"/>
                          <a:cs typeface="Arial" charset="0"/>
                        </a:rPr>
                        <a:t>1порция-7р.80коп.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45"/>
                                        </p:tgtEl>
                                        <p:attrNameLst>
                                          <p:attrName>style.visibility</p:attrName>
                                        </p:attrNameLst>
                                      </p:cBhvr>
                                      <p:to>
                                        <p:strVal val="visible"/>
                                      </p:to>
                                    </p:set>
                                    <p:anim calcmode="lin" valueType="num">
                                      <p:cBhvr additive="base">
                                        <p:cTn id="7" dur="500" fill="hold"/>
                                        <p:tgtEl>
                                          <p:spTgt spid="31745"/>
                                        </p:tgtEl>
                                        <p:attrNameLst>
                                          <p:attrName>ppt_x</p:attrName>
                                        </p:attrNameLst>
                                      </p:cBhvr>
                                      <p:tavLst>
                                        <p:tav tm="0">
                                          <p:val>
                                            <p:strVal val="#ppt_x"/>
                                          </p:val>
                                        </p:tav>
                                        <p:tav tm="100000">
                                          <p:val>
                                            <p:strVal val="#ppt_x"/>
                                          </p:val>
                                        </p:tav>
                                      </p:tavLst>
                                    </p:anim>
                                    <p:anim calcmode="lin" valueType="num">
                                      <p:cBhvr additive="base">
                                        <p:cTn id="8" dur="500" fill="hold"/>
                                        <p:tgtEl>
                                          <p:spTgt spid="317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279525"/>
          </a:xfrm>
        </p:spPr>
        <p:style>
          <a:lnRef idx="1">
            <a:schemeClr val="dk1"/>
          </a:lnRef>
          <a:fillRef idx="2">
            <a:schemeClr val="dk1"/>
          </a:fillRef>
          <a:effectRef idx="1">
            <a:schemeClr val="dk1"/>
          </a:effectRef>
          <a:fontRef idx="minor">
            <a:schemeClr val="dk1"/>
          </a:fontRef>
        </p:style>
        <p:txBody>
          <a:bodyPr/>
          <a:lstStyle/>
          <a:p>
            <a:pPr>
              <a:defRPr/>
            </a:pPr>
            <a:r>
              <a:rPr lang="ru-RU" i="1" dirty="0" smtClean="0">
                <a:solidFill>
                  <a:srgbClr val="00B0F0"/>
                </a:solidFill>
                <a:latin typeface="Times New Roman" pitchFamily="18" charset="0"/>
                <a:cs typeface="Times New Roman" pitchFamily="18" charset="0"/>
              </a:rPr>
              <a:t>Полезные свойства </a:t>
            </a:r>
            <a:br>
              <a:rPr lang="ru-RU" i="1" dirty="0" smtClean="0">
                <a:solidFill>
                  <a:srgbClr val="00B0F0"/>
                </a:solidFill>
                <a:latin typeface="Times New Roman" pitchFamily="18" charset="0"/>
                <a:cs typeface="Times New Roman" pitchFamily="18" charset="0"/>
              </a:rPr>
            </a:br>
            <a:r>
              <a:rPr lang="ru-RU" i="1" dirty="0" smtClean="0">
                <a:solidFill>
                  <a:srgbClr val="00B0F0"/>
                </a:solidFill>
                <a:latin typeface="Times New Roman" pitchFamily="18" charset="0"/>
                <a:cs typeface="Times New Roman" pitchFamily="18" charset="0"/>
              </a:rPr>
              <a:t>продуктов</a:t>
            </a:r>
            <a:endParaRPr lang="ru-RU" i="1" dirty="0">
              <a:solidFill>
                <a:srgbClr val="00B0F0"/>
              </a:solidFill>
              <a:latin typeface="Times New Roman" pitchFamily="18" charset="0"/>
              <a:cs typeface="Times New Roman" pitchFamily="18" charset="0"/>
            </a:endParaRPr>
          </a:p>
        </p:txBody>
      </p:sp>
      <p:pic>
        <p:nvPicPr>
          <p:cNvPr id="2050" name="Picture 2" descr="C:\Users\Компутер\Desktop\ЯБЛОКО.jpg"/>
          <p:cNvPicPr>
            <a:picLocks noChangeAspect="1" noChangeArrowheads="1"/>
          </p:cNvPicPr>
          <p:nvPr/>
        </p:nvPicPr>
        <p:blipFill>
          <a:blip r:embed="rId2" cstate="print"/>
          <a:srcRect/>
          <a:stretch>
            <a:fillRect/>
          </a:stretch>
        </p:blipFill>
        <p:spPr bwMode="auto">
          <a:xfrm>
            <a:off x="326995" y="915970"/>
            <a:ext cx="2786050" cy="2476972"/>
          </a:xfrm>
          <a:prstGeom prst="ellipse">
            <a:avLst/>
          </a:prstGeom>
          <a:noFill/>
        </p:spPr>
      </p:pic>
      <p:pic>
        <p:nvPicPr>
          <p:cNvPr id="2051" name="Picture 3" descr="C:\Users\Компутер\Desktop\САХАР.jpg"/>
          <p:cNvPicPr>
            <a:picLocks noChangeAspect="1" noChangeArrowheads="1"/>
          </p:cNvPicPr>
          <p:nvPr/>
        </p:nvPicPr>
        <p:blipFill>
          <a:blip r:embed="rId3" cstate="print"/>
          <a:srcRect/>
          <a:stretch>
            <a:fillRect/>
          </a:stretch>
        </p:blipFill>
        <p:spPr bwMode="auto">
          <a:xfrm>
            <a:off x="6068461" y="4000504"/>
            <a:ext cx="3075539" cy="2378092"/>
          </a:xfrm>
          <a:prstGeom prst="roundRect">
            <a:avLst/>
          </a:prstGeom>
          <a:noFill/>
        </p:spPr>
      </p:pic>
      <p:pic>
        <p:nvPicPr>
          <p:cNvPr id="2052" name="Picture 4" descr="C:\Users\Компутер\Desktop\МУКА.jpg"/>
          <p:cNvPicPr>
            <a:picLocks noChangeAspect="1" noChangeArrowheads="1"/>
          </p:cNvPicPr>
          <p:nvPr/>
        </p:nvPicPr>
        <p:blipFill>
          <a:blip r:embed="rId4" cstate="print"/>
          <a:srcRect/>
          <a:stretch>
            <a:fillRect/>
          </a:stretch>
        </p:blipFill>
        <p:spPr bwMode="auto">
          <a:xfrm>
            <a:off x="3211503" y="2136766"/>
            <a:ext cx="2711457" cy="4143404"/>
          </a:xfrm>
          <a:prstGeom prst="ellipse">
            <a:avLst/>
          </a:prstGeom>
          <a:noFill/>
        </p:spPr>
      </p:pic>
      <p:pic>
        <p:nvPicPr>
          <p:cNvPr id="2053" name="Picture 5" descr="C:\Users\Компутер\Desktop\МАСЛО.jpg"/>
          <p:cNvPicPr>
            <a:picLocks noChangeAspect="1" noChangeArrowheads="1"/>
          </p:cNvPicPr>
          <p:nvPr/>
        </p:nvPicPr>
        <p:blipFill>
          <a:blip r:embed="rId5" cstate="print"/>
          <a:srcRect/>
          <a:stretch>
            <a:fillRect/>
          </a:stretch>
        </p:blipFill>
        <p:spPr bwMode="auto">
          <a:xfrm>
            <a:off x="6091248" y="915970"/>
            <a:ext cx="2542141" cy="2500330"/>
          </a:xfrm>
          <a:prstGeom prst="ellipse">
            <a:avLst/>
          </a:prstGeom>
          <a:noFill/>
        </p:spPr>
      </p:pic>
      <p:pic>
        <p:nvPicPr>
          <p:cNvPr id="2054" name="Picture 6" descr="C:\Users\Компутер\Desktop\ДРОЖЖИ.jpg"/>
          <p:cNvPicPr>
            <a:picLocks noChangeAspect="1" noChangeArrowheads="1"/>
          </p:cNvPicPr>
          <p:nvPr/>
        </p:nvPicPr>
        <p:blipFill>
          <a:blip r:embed="rId6" cstate="print"/>
          <a:srcRect/>
          <a:stretch>
            <a:fillRect/>
          </a:stretch>
        </p:blipFill>
        <p:spPr bwMode="auto">
          <a:xfrm>
            <a:off x="313958" y="4000504"/>
            <a:ext cx="2543529" cy="2484434"/>
          </a:xfrm>
          <a:prstGeom prst="roundRect">
            <a:avLst/>
          </a:prstGeom>
          <a:noFill/>
        </p:spPr>
      </p:pic>
    </p:spTree>
  </p:cSld>
  <p:clrMapOvr>
    <a:masterClrMapping/>
  </p:clrMapOvr>
  <p:transition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diamond(in)">
                                      <p:cBhvr>
                                        <p:cTn id="13" dur="2000"/>
                                        <p:tgtEl>
                                          <p:spTgt spid="2050"/>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2051"/>
                                        </p:tgtEl>
                                        <p:attrNameLst>
                                          <p:attrName>style.visibility</p:attrName>
                                        </p:attrNameLst>
                                      </p:cBhvr>
                                      <p:to>
                                        <p:strVal val="visible"/>
                                      </p:to>
                                    </p:set>
                                    <p:animEffect transition="in" filter="diamond(in)">
                                      <p:cBhvr>
                                        <p:cTn id="18" dur="2000"/>
                                        <p:tgtEl>
                                          <p:spTgt spid="205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052"/>
                                        </p:tgtEl>
                                        <p:attrNameLst>
                                          <p:attrName>style.visibility</p:attrName>
                                        </p:attrNameLst>
                                      </p:cBhvr>
                                      <p:to>
                                        <p:strVal val="visible"/>
                                      </p:to>
                                    </p:set>
                                    <p:anim calcmode="lin" valueType="num">
                                      <p:cBhvr additive="base">
                                        <p:cTn id="23" dur="500" fill="hold"/>
                                        <p:tgtEl>
                                          <p:spTgt spid="2052"/>
                                        </p:tgtEl>
                                        <p:attrNameLst>
                                          <p:attrName>ppt_x</p:attrName>
                                        </p:attrNameLst>
                                      </p:cBhvr>
                                      <p:tavLst>
                                        <p:tav tm="0">
                                          <p:val>
                                            <p:strVal val="#ppt_x"/>
                                          </p:val>
                                        </p:tav>
                                        <p:tav tm="100000">
                                          <p:val>
                                            <p:strVal val="#ppt_x"/>
                                          </p:val>
                                        </p:tav>
                                      </p:tavLst>
                                    </p:anim>
                                    <p:anim calcmode="lin" valueType="num">
                                      <p:cBhvr additive="base">
                                        <p:cTn id="24"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nodeType="clickEffect">
                                  <p:stCondLst>
                                    <p:cond delay="0"/>
                                  </p:stCondLst>
                                  <p:childTnLst>
                                    <p:set>
                                      <p:cBhvr>
                                        <p:cTn id="28" dur="1" fill="hold">
                                          <p:stCondLst>
                                            <p:cond delay="0"/>
                                          </p:stCondLst>
                                        </p:cTn>
                                        <p:tgtEl>
                                          <p:spTgt spid="2053"/>
                                        </p:tgtEl>
                                        <p:attrNameLst>
                                          <p:attrName>style.visibility</p:attrName>
                                        </p:attrNameLst>
                                      </p:cBhvr>
                                      <p:to>
                                        <p:strVal val="visible"/>
                                      </p:to>
                                    </p:set>
                                    <p:animEffect transition="in" filter="diamond(in)">
                                      <p:cBhvr>
                                        <p:cTn id="29" dur="2000"/>
                                        <p:tgtEl>
                                          <p:spTgt spid="2053"/>
                                        </p:tgtEl>
                                      </p:cBhvr>
                                    </p:animEffect>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nodeType="clickEffect">
                                  <p:stCondLst>
                                    <p:cond delay="0"/>
                                  </p:stCondLst>
                                  <p:childTnLst>
                                    <p:set>
                                      <p:cBhvr>
                                        <p:cTn id="33" dur="1" fill="hold">
                                          <p:stCondLst>
                                            <p:cond delay="0"/>
                                          </p:stCondLst>
                                        </p:cTn>
                                        <p:tgtEl>
                                          <p:spTgt spid="2054"/>
                                        </p:tgtEl>
                                        <p:attrNameLst>
                                          <p:attrName>style.visibility</p:attrName>
                                        </p:attrNameLst>
                                      </p:cBhvr>
                                      <p:to>
                                        <p:strVal val="visible"/>
                                      </p:to>
                                    </p:set>
                                    <p:animEffect transition="in" filter="diamond(in)">
                                      <p:cBhvr>
                                        <p:cTn id="34" dur="20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Прямоугольник 3"/>
          <p:cNvSpPr>
            <a:spLocks noChangeArrowheads="1"/>
          </p:cNvSpPr>
          <p:nvPr/>
        </p:nvSpPr>
        <p:spPr bwMode="auto">
          <a:xfrm>
            <a:off x="395536" y="404664"/>
            <a:ext cx="8352928" cy="5324535"/>
          </a:xfrm>
          <a:prstGeom prst="rect">
            <a:avLst/>
          </a:prstGeom>
          <a:noFill/>
          <a:ln w="9525">
            <a:noFill/>
            <a:miter lim="800000"/>
            <a:headEnd/>
            <a:tailEnd/>
          </a:ln>
        </p:spPr>
        <p:txBody>
          <a:bodyPr wrap="square">
            <a:spAutoFit/>
          </a:bodyPr>
          <a:lstStyle/>
          <a:p>
            <a:pPr eaLnBrk="0" hangingPunct="0"/>
            <a:r>
              <a:rPr lang="ru-RU" sz="2000" b="1" u="sng" dirty="0">
                <a:cs typeface="Times New Roman" pitchFamily="18" charset="0"/>
              </a:rPr>
              <a:t>Яблоки </a:t>
            </a:r>
            <a:r>
              <a:rPr lang="ru-RU" sz="2000" b="1" dirty="0">
                <a:cs typeface="Times New Roman" pitchFamily="18" charset="0"/>
              </a:rPr>
              <a:t>- богаты витаминами, содержание которых необходимо:</a:t>
            </a:r>
          </a:p>
          <a:p>
            <a:pPr eaLnBrk="0" hangingPunct="0"/>
            <a:r>
              <a:rPr lang="ru-RU" sz="2000" b="1" dirty="0">
                <a:cs typeface="Times New Roman" pitchFamily="18" charset="0"/>
              </a:rPr>
              <a:t> А (рибофлавин) - для кожи и глаз;</a:t>
            </a:r>
          </a:p>
          <a:p>
            <a:pPr eaLnBrk="0" hangingPunct="0"/>
            <a:r>
              <a:rPr lang="ru-RU" sz="2000" b="1" dirty="0">
                <a:cs typeface="Times New Roman" pitchFamily="18" charset="0"/>
              </a:rPr>
              <a:t> B1 (тиамин) регулирует углеводный обмен, необходим для нервной системы;</a:t>
            </a:r>
          </a:p>
          <a:p>
            <a:pPr eaLnBrk="0" hangingPunct="0"/>
            <a:r>
              <a:rPr lang="ru-RU" sz="2000" b="1" dirty="0">
                <a:cs typeface="Times New Roman" pitchFamily="18" charset="0"/>
              </a:rPr>
              <a:t>B2 (рибофлавин) - стимулирует рост организма;</a:t>
            </a:r>
          </a:p>
          <a:p>
            <a:pPr eaLnBrk="0" hangingPunct="0"/>
            <a:r>
              <a:rPr lang="ru-RU" sz="2000" b="1" dirty="0">
                <a:cs typeface="Times New Roman" pitchFamily="18" charset="0"/>
              </a:rPr>
              <a:t>B6 (пиридоксин) - участвует в обмене аминокислот, жиров и углеводов;</a:t>
            </a:r>
          </a:p>
          <a:p>
            <a:pPr eaLnBrk="0" hangingPunct="0"/>
            <a:r>
              <a:rPr lang="ru-RU" sz="2000" b="1" dirty="0">
                <a:cs typeface="Times New Roman" pitchFamily="18" charset="0"/>
              </a:rPr>
              <a:t>B9 (</a:t>
            </a:r>
            <a:r>
              <a:rPr lang="ru-RU" sz="2000" b="1" dirty="0" err="1">
                <a:cs typeface="Times New Roman" pitchFamily="18" charset="0"/>
              </a:rPr>
              <a:t>фолиевая</a:t>
            </a:r>
            <a:r>
              <a:rPr lang="ru-RU" sz="2000" b="1" dirty="0">
                <a:cs typeface="Times New Roman" pitchFamily="18" charset="0"/>
              </a:rPr>
              <a:t>) - участвует в процессе кроветворения;</a:t>
            </a:r>
          </a:p>
          <a:p>
            <a:pPr eaLnBrk="0" hangingPunct="0"/>
            <a:r>
              <a:rPr lang="ru-RU" sz="2000" b="1" dirty="0">
                <a:cs typeface="Times New Roman" pitchFamily="18" charset="0"/>
              </a:rPr>
              <a:t>Витамин C ~ 10 мг - защищает ткани от окисления, необходим для синтеза некоторых гормонов;</a:t>
            </a:r>
          </a:p>
          <a:p>
            <a:pPr eaLnBrk="0" hangingPunct="0"/>
            <a:r>
              <a:rPr lang="ru-RU" sz="2000" b="1" dirty="0">
                <a:cs typeface="Times New Roman" pitchFamily="18" charset="0"/>
              </a:rPr>
              <a:t>H (биотин) - необходим для нормального роста волос;</a:t>
            </a:r>
          </a:p>
          <a:p>
            <a:pPr eaLnBrk="0" hangingPunct="0"/>
            <a:r>
              <a:rPr lang="ru-RU" sz="2000" b="1" dirty="0">
                <a:cs typeface="Times New Roman" pitchFamily="18" charset="0"/>
              </a:rPr>
              <a:t>К (</a:t>
            </a:r>
            <a:r>
              <a:rPr lang="ru-RU" sz="2000" b="1" dirty="0" err="1">
                <a:cs typeface="Times New Roman" pitchFamily="18" charset="0"/>
              </a:rPr>
              <a:t>филлохинон</a:t>
            </a:r>
            <a:r>
              <a:rPr lang="ru-RU" sz="2000" b="1" dirty="0">
                <a:cs typeface="Times New Roman" pitchFamily="18" charset="0"/>
              </a:rPr>
              <a:t>) - необходим для костей.</a:t>
            </a:r>
          </a:p>
          <a:p>
            <a:pPr eaLnBrk="0" hangingPunct="0"/>
            <a:r>
              <a:rPr lang="ru-RU" sz="2000" b="1" u="sng" dirty="0">
                <a:cs typeface="Times New Roman" pitchFamily="18" charset="0"/>
              </a:rPr>
              <a:t>Сахар</a:t>
            </a:r>
            <a:r>
              <a:rPr lang="ru-RU" sz="2000" b="1" dirty="0">
                <a:cs typeface="Times New Roman" pitchFamily="18" charset="0"/>
              </a:rPr>
              <a:t> - Это практически чистый углевод - сахароза.</a:t>
            </a:r>
          </a:p>
          <a:p>
            <a:pPr eaLnBrk="0" hangingPunct="0"/>
            <a:r>
              <a:rPr lang="ru-RU" sz="2000" b="1" dirty="0">
                <a:cs typeface="Times New Roman" pitchFamily="18" charset="0"/>
              </a:rPr>
              <a:t>Подсолнечное масло</a:t>
            </a:r>
            <a:r>
              <a:rPr lang="en-US" sz="2000" b="1" dirty="0">
                <a:cs typeface="Times New Roman" pitchFamily="18" charset="0"/>
              </a:rPr>
              <a:t> -</a:t>
            </a:r>
            <a:r>
              <a:rPr lang="ru-RU" sz="2000" b="1" dirty="0">
                <a:cs typeface="Times New Roman" pitchFamily="18" charset="0"/>
              </a:rPr>
              <a:t> оказывает профилактическое и лечебное действие при атеросклерозе.</a:t>
            </a:r>
          </a:p>
          <a:p>
            <a:pPr eaLnBrk="0" hangingPunct="0"/>
            <a:r>
              <a:rPr lang="ru-RU" sz="2000" b="1" dirty="0">
                <a:cs typeface="Times New Roman" pitchFamily="18" charset="0"/>
              </a:rPr>
              <a:t>Яйца  применяются в лечебно-профилактическом питании.</a:t>
            </a:r>
          </a:p>
          <a:p>
            <a:pPr eaLnBrk="0" hangingPunct="0"/>
            <a:r>
              <a:rPr lang="ru-RU" sz="2000" b="1" dirty="0">
                <a:cs typeface="Times New Roman" pitchFamily="18" charset="0"/>
              </a:rPr>
              <a:t>Мука пшеничная - содержит крахмал 78%, белок, клетчатку.</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5" descr="симбирские"/>
          <p:cNvPicPr>
            <a:picLocks noGrp="1" noChangeAspect="1" noChangeArrowheads="1"/>
          </p:cNvPicPr>
          <p:nvPr>
            <p:ph idx="4294967295"/>
          </p:nvPr>
        </p:nvPicPr>
        <p:blipFill>
          <a:blip r:embed="rId2" cstate="print"/>
          <a:srcRect/>
          <a:stretch>
            <a:fillRect/>
          </a:stretch>
        </p:blipFill>
        <p:spPr>
          <a:xfrm>
            <a:off x="0" y="3071813"/>
            <a:ext cx="3671888" cy="3024187"/>
          </a:xfrm>
        </p:spPr>
      </p:pic>
      <p:pic>
        <p:nvPicPr>
          <p:cNvPr id="33794" name="Picture 2" descr="C:\Users\Компутер\Desktop\А.jpg"/>
          <p:cNvPicPr>
            <a:picLocks noChangeAspect="1" noChangeArrowheads="1"/>
          </p:cNvPicPr>
          <p:nvPr/>
        </p:nvPicPr>
        <p:blipFill>
          <a:blip r:embed="rId3" cstate="print"/>
          <a:srcRect/>
          <a:stretch>
            <a:fillRect/>
          </a:stretch>
        </p:blipFill>
        <p:spPr bwMode="auto">
          <a:xfrm>
            <a:off x="1857375" y="211138"/>
            <a:ext cx="4714875" cy="2503487"/>
          </a:xfrm>
          <a:prstGeom prst="rect">
            <a:avLst/>
          </a:prstGeom>
          <a:noFill/>
          <a:ln w="9525">
            <a:noFill/>
            <a:miter lim="800000"/>
            <a:headEnd/>
            <a:tailEnd/>
          </a:ln>
        </p:spPr>
      </p:pic>
      <p:pic>
        <p:nvPicPr>
          <p:cNvPr id="33795" name="Picture 3" descr="C:\Users\Компутер\Desktop\search.jpg"/>
          <p:cNvPicPr>
            <a:picLocks noChangeAspect="1" noChangeArrowheads="1"/>
          </p:cNvPicPr>
          <p:nvPr/>
        </p:nvPicPr>
        <p:blipFill>
          <a:blip r:embed="rId4" cstate="print"/>
          <a:srcRect/>
          <a:stretch>
            <a:fillRect/>
          </a:stretch>
        </p:blipFill>
        <p:spPr bwMode="auto">
          <a:xfrm>
            <a:off x="5508625" y="2997200"/>
            <a:ext cx="3524250" cy="3214688"/>
          </a:xfrm>
          <a:prstGeom prst="rect">
            <a:avLst/>
          </a:prstGeom>
          <a:noFill/>
          <a:ln w="9525">
            <a:noFill/>
            <a:miter lim="800000"/>
            <a:headEnd/>
            <a:tailEnd/>
          </a:ln>
        </p:spPr>
      </p:pic>
      <p:sp>
        <p:nvSpPr>
          <p:cNvPr id="35841" name="WordArt 4"/>
          <p:cNvSpPr>
            <a:spLocks noChangeArrowheads="1" noChangeShapeType="1" noTextEdit="1"/>
          </p:cNvSpPr>
          <p:nvPr/>
        </p:nvSpPr>
        <p:spPr bwMode="auto">
          <a:xfrm>
            <a:off x="450082" y="1403336"/>
            <a:ext cx="8247859" cy="2792352"/>
          </a:xfrm>
          <a:prstGeom prst="rect">
            <a:avLst/>
          </a:prstGeom>
          <a:effectLst>
            <a:glow rad="228600">
              <a:schemeClr val="accent2">
                <a:satMod val="175000"/>
                <a:alpha val="40000"/>
              </a:schemeClr>
            </a:glow>
          </a:effectLst>
          <a:scene3d>
            <a:camera prst="isometricOffAxis1Right"/>
            <a:lightRig rig="threePt" dir="t"/>
          </a:scene3d>
          <a:sp3d>
            <a:bevelT prst="relaxedInset"/>
          </a:sp3d>
        </p:spPr>
        <p:txBody>
          <a:bodyPr wrap="none" fromWordArt="1">
            <a:prstTxWarp prst="textPlain">
              <a:avLst>
                <a:gd name="adj" fmla="val 49344"/>
              </a:avLst>
            </a:prstTxWarp>
          </a:bodyPr>
          <a:lstStyle/>
          <a:p>
            <a:pPr algn="ctr">
              <a:defRPr/>
            </a:pPr>
            <a:r>
              <a:rPr lang="ru-RU" sz="3600" kern="10" dirty="0">
                <a:ln w="18415" cmpd="sng">
                  <a:solidFill>
                    <a:srgbClr val="FFFFFF"/>
                  </a:solidFill>
                  <a:prstDash val="solid"/>
                </a:ln>
                <a:solidFill>
                  <a:srgbClr val="FFFF00"/>
                </a:solidFill>
                <a:effectLst>
                  <a:outerShdw blurRad="63500" dir="3600000" algn="tl" rotWithShape="0">
                    <a:srgbClr val="000000">
                      <a:alpha val="70000"/>
                    </a:srgbClr>
                  </a:outerShdw>
                </a:effectLst>
                <a:cs typeface="David" pitchFamily="34" charset="-79"/>
              </a:rPr>
              <a:t>Рецепты</a:t>
            </a:r>
            <a:r>
              <a:rPr lang="ru-RU" sz="3600" kern="10" dirty="0">
                <a:ln w="18415" cmpd="sng">
                  <a:solidFill>
                    <a:srgbClr val="FFFFFF"/>
                  </a:solidFill>
                  <a:prstDash val="solid"/>
                </a:ln>
                <a:solidFill>
                  <a:srgbClr val="FFFF00"/>
                </a:solidFill>
                <a:effectLst>
                  <a:outerShdw blurRad="63500" dir="3600000" algn="tl" rotWithShape="0">
                    <a:srgbClr val="000000">
                      <a:alpha val="70000"/>
                    </a:srgbClr>
                  </a:outerShdw>
                </a:effectLst>
                <a:latin typeface="+mn-lt"/>
                <a:cs typeface="David" pitchFamily="34" charset="-79"/>
              </a:rPr>
              <a:t>  старорусской  кухн</a:t>
            </a:r>
            <a:r>
              <a:rPr lang="ru-RU" sz="3600" kern="10" dirty="0">
                <a:ln w="18415" cmpd="sng">
                  <a:solidFill>
                    <a:srgbClr val="FFFFFF"/>
                  </a:solidFill>
                  <a:prstDash val="solid"/>
                </a:ln>
                <a:solidFill>
                  <a:srgbClr val="FFFF00"/>
                </a:solidFill>
                <a:effectLst>
                  <a:outerShdw blurRad="63500" dir="3600000" algn="tl" rotWithShape="0">
                    <a:srgbClr val="000000">
                      <a:alpha val="70000"/>
                    </a:srgbClr>
                  </a:outerShdw>
                </a:effectLst>
                <a:latin typeface="Arial"/>
                <a:cs typeface="David" pitchFamily="34" charset="-79"/>
              </a:rPr>
              <a:t>и</a:t>
            </a:r>
            <a:r>
              <a:rPr lang="ru-RU" sz="3600" kern="10" dirty="0">
                <a:ln w="12700">
                  <a:solidFill>
                    <a:srgbClr val="3333CC"/>
                  </a:solidFill>
                  <a:round/>
                  <a:headEnd/>
                  <a:tailEnd/>
                </a:ln>
                <a:solidFill>
                  <a:srgbClr val="FFFF00"/>
                </a:solidFill>
                <a:effectLst>
                  <a:outerShdw dist="45791" dir="2021404" algn="ctr" rotWithShape="0">
                    <a:srgbClr val="9999FF"/>
                  </a:outerShdw>
                </a:effectLst>
                <a:latin typeface="Arial"/>
                <a:cs typeface="Arial"/>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5841"/>
                                        </p:tgtEl>
                                        <p:attrNameLst>
                                          <p:attrName>style.visibility</p:attrName>
                                        </p:attrNameLst>
                                      </p:cBhvr>
                                      <p:to>
                                        <p:strVal val="visible"/>
                                      </p:to>
                                    </p:set>
                                    <p:animEffect transition="in" filter="diamond(in)">
                                      <p:cBhvr>
                                        <p:cTn id="7" dur="2000"/>
                                        <p:tgtEl>
                                          <p:spTgt spid="35841"/>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5842"/>
                                        </p:tgtEl>
                                        <p:attrNameLst>
                                          <p:attrName>style.visibility</p:attrName>
                                        </p:attrNameLst>
                                      </p:cBhvr>
                                      <p:to>
                                        <p:strVal val="visible"/>
                                      </p:to>
                                    </p:set>
                                    <p:animEffect transition="in" filter="circle(in)">
                                      <p:cBhvr>
                                        <p:cTn id="12" dur="2000"/>
                                        <p:tgtEl>
                                          <p:spTgt spid="35842"/>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3795"/>
                                        </p:tgtEl>
                                        <p:attrNameLst>
                                          <p:attrName>style.visibility</p:attrName>
                                        </p:attrNameLst>
                                      </p:cBhvr>
                                      <p:to>
                                        <p:strVal val="visible"/>
                                      </p:to>
                                    </p:set>
                                    <p:animEffect transition="in" filter="diamond(in)">
                                      <p:cBhvr>
                                        <p:cTn id="17" dur="2000"/>
                                        <p:tgtEl>
                                          <p:spTgt spid="33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2" descr="E:\коллекция  блинов\гречневые.jpg"/>
          <p:cNvPicPr>
            <a:picLocks noChangeAspect="1" noChangeArrowheads="1"/>
          </p:cNvPicPr>
          <p:nvPr/>
        </p:nvPicPr>
        <p:blipFill>
          <a:blip r:embed="rId3" cstate="print"/>
          <a:srcRect/>
          <a:stretch>
            <a:fillRect/>
          </a:stretch>
        </p:blipFill>
        <p:spPr bwMode="auto">
          <a:xfrm>
            <a:off x="3059113" y="2420938"/>
            <a:ext cx="3025775" cy="2160587"/>
          </a:xfrm>
          <a:prstGeom prst="rect">
            <a:avLst/>
          </a:prstGeom>
          <a:noFill/>
          <a:ln w="9525">
            <a:noFill/>
            <a:miter lim="800000"/>
            <a:headEnd/>
            <a:tailEnd/>
          </a:ln>
        </p:spPr>
      </p:pic>
      <p:pic>
        <p:nvPicPr>
          <p:cNvPr id="34818" name="Picture 3" descr="E:\коллекция  блинов\манные.jpg"/>
          <p:cNvPicPr>
            <a:picLocks noChangeAspect="1" noChangeArrowheads="1"/>
          </p:cNvPicPr>
          <p:nvPr/>
        </p:nvPicPr>
        <p:blipFill>
          <a:blip r:embed="rId4" cstate="print"/>
          <a:srcRect/>
          <a:stretch>
            <a:fillRect/>
          </a:stretch>
        </p:blipFill>
        <p:spPr bwMode="auto">
          <a:xfrm>
            <a:off x="5867400" y="476250"/>
            <a:ext cx="2854325" cy="2305050"/>
          </a:xfrm>
          <a:prstGeom prst="rect">
            <a:avLst/>
          </a:prstGeom>
          <a:noFill/>
          <a:ln w="9525">
            <a:noFill/>
            <a:miter lim="800000"/>
            <a:headEnd/>
            <a:tailEnd/>
          </a:ln>
        </p:spPr>
      </p:pic>
      <p:pic>
        <p:nvPicPr>
          <p:cNvPr id="34819" name="Picture 4" descr="E:\коллекция  блинов\бархатные.jpg"/>
          <p:cNvPicPr>
            <a:picLocks noChangeAspect="1" noChangeArrowheads="1"/>
          </p:cNvPicPr>
          <p:nvPr/>
        </p:nvPicPr>
        <p:blipFill>
          <a:blip r:embed="rId5" cstate="print"/>
          <a:srcRect/>
          <a:stretch>
            <a:fillRect/>
          </a:stretch>
        </p:blipFill>
        <p:spPr bwMode="auto">
          <a:xfrm>
            <a:off x="539750" y="4365625"/>
            <a:ext cx="3024188" cy="2232025"/>
          </a:xfrm>
          <a:prstGeom prst="rect">
            <a:avLst/>
          </a:prstGeom>
          <a:noFill/>
          <a:ln w="9525">
            <a:noFill/>
            <a:miter lim="800000"/>
            <a:headEnd/>
            <a:tailEnd/>
          </a:ln>
        </p:spPr>
      </p:pic>
      <p:sp>
        <p:nvSpPr>
          <p:cNvPr id="5" name="Заголовок 4"/>
          <p:cNvSpPr>
            <a:spLocks noGrp="1"/>
          </p:cNvSpPr>
          <p:nvPr>
            <p:ph type="title"/>
          </p:nvPr>
        </p:nvSpPr>
        <p:spPr>
          <a:xfrm>
            <a:off x="0" y="5867400"/>
            <a:ext cx="9144000" cy="990600"/>
          </a:xfrm>
        </p:spPr>
        <p:txBody>
          <a:bodyPr/>
          <a:lstStyle/>
          <a:p>
            <a:r>
              <a:rPr lang="ru-RU" sz="2800" b="1" smtClean="0">
                <a:solidFill>
                  <a:srgbClr val="FFFF00"/>
                </a:solidFill>
              </a:rPr>
              <a:t>    </a:t>
            </a:r>
            <a:r>
              <a:rPr lang="ru-RU" sz="2800" b="1" smtClean="0">
                <a:solidFill>
                  <a:srgbClr val="FFFF00"/>
                </a:solidFill>
                <a:latin typeface="Times New Roman" pitchFamily="18" charset="0"/>
              </a:rPr>
              <a:t>Пшеничные</a:t>
            </a:r>
          </a:p>
        </p:txBody>
      </p:sp>
      <p:sp>
        <p:nvSpPr>
          <p:cNvPr id="6" name="Содержимое 5"/>
          <p:cNvSpPr>
            <a:spLocks noGrp="1"/>
          </p:cNvSpPr>
          <p:nvPr>
            <p:ph sz="half" idx="1"/>
          </p:nvPr>
        </p:nvSpPr>
        <p:spPr>
          <a:xfrm>
            <a:off x="3419475" y="4724400"/>
            <a:ext cx="3097213" cy="576263"/>
          </a:xfrm>
        </p:spPr>
        <p:txBody>
          <a:bodyPr/>
          <a:lstStyle/>
          <a:p>
            <a:pPr>
              <a:buFont typeface="Wingdings" pitchFamily="2" charset="2"/>
              <a:buNone/>
            </a:pPr>
            <a:r>
              <a:rPr lang="ru-RU" b="1" smtClean="0">
                <a:solidFill>
                  <a:srgbClr val="FFFF00"/>
                </a:solidFill>
              </a:rPr>
              <a:t>  </a:t>
            </a:r>
            <a:r>
              <a:rPr lang="ru-RU" b="1" smtClean="0">
                <a:solidFill>
                  <a:srgbClr val="FFFF00"/>
                </a:solidFill>
                <a:latin typeface="Times New Roman" pitchFamily="18" charset="0"/>
              </a:rPr>
              <a:t>Гречневы</a:t>
            </a:r>
            <a:r>
              <a:rPr lang="ru-RU" smtClean="0">
                <a:solidFill>
                  <a:srgbClr val="FFFF00"/>
                </a:solidFill>
                <a:latin typeface="Times New Roman" pitchFamily="18" charset="0"/>
              </a:rPr>
              <a:t>е</a:t>
            </a:r>
          </a:p>
        </p:txBody>
      </p:sp>
      <p:sp>
        <p:nvSpPr>
          <p:cNvPr id="7" name="Содержимое 6"/>
          <p:cNvSpPr>
            <a:spLocks noGrp="1"/>
          </p:cNvSpPr>
          <p:nvPr>
            <p:ph sz="half" idx="2"/>
          </p:nvPr>
        </p:nvSpPr>
        <p:spPr>
          <a:xfrm>
            <a:off x="6659563" y="2924175"/>
            <a:ext cx="2089150" cy="720725"/>
          </a:xfrm>
        </p:spPr>
        <p:txBody>
          <a:bodyPr/>
          <a:lstStyle/>
          <a:p>
            <a:pPr>
              <a:buFont typeface="Wingdings" pitchFamily="2" charset="2"/>
              <a:buNone/>
            </a:pPr>
            <a:r>
              <a:rPr lang="ru-RU" b="1" smtClean="0">
                <a:solidFill>
                  <a:srgbClr val="FFFF00"/>
                </a:solidFill>
                <a:latin typeface="Times New Roman" pitchFamily="18" charset="0"/>
              </a:rPr>
              <a:t>Манные</a:t>
            </a:r>
          </a:p>
          <a:p>
            <a:pPr>
              <a:buFont typeface="Wingdings" pitchFamily="2" charset="2"/>
              <a:buNone/>
            </a:pPr>
            <a:endParaRPr lang="ru-RU" smtClean="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diamond(in)">
                                      <p:cBhvr>
                                        <p:cTn id="7" dur="2000"/>
                                        <p:tgtEl>
                                          <p:spTgt spid="3481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4817"/>
                                        </p:tgtEl>
                                        <p:attrNameLst>
                                          <p:attrName>style.visibility</p:attrName>
                                        </p:attrNameLst>
                                      </p:cBhvr>
                                      <p:to>
                                        <p:strVal val="visible"/>
                                      </p:to>
                                    </p:set>
                                    <p:animEffect transition="in" filter="diamond(in)">
                                      <p:cBhvr>
                                        <p:cTn id="12" dur="2000"/>
                                        <p:tgtEl>
                                          <p:spTgt spid="3481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4819"/>
                                        </p:tgtEl>
                                        <p:attrNameLst>
                                          <p:attrName>style.visibility</p:attrName>
                                        </p:attrNameLst>
                                      </p:cBhvr>
                                      <p:to>
                                        <p:strVal val="visible"/>
                                      </p:to>
                                    </p:set>
                                    <p:animEffect transition="in" filter="diamond(in)">
                                      <p:cBhvr>
                                        <p:cTn id="17" dur="2000"/>
                                        <p:tgtEl>
                                          <p:spTgt spid="348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2" descr="E:\коллекция  блинов\гречневые  с  припеком.jpg"/>
          <p:cNvPicPr>
            <a:picLocks noChangeAspect="1" noChangeArrowheads="1"/>
          </p:cNvPicPr>
          <p:nvPr/>
        </p:nvPicPr>
        <p:blipFill>
          <a:blip r:embed="rId2" cstate="print"/>
          <a:srcRect/>
          <a:stretch>
            <a:fillRect/>
          </a:stretch>
        </p:blipFill>
        <p:spPr bwMode="auto">
          <a:xfrm>
            <a:off x="5724525" y="0"/>
            <a:ext cx="2879725" cy="3101975"/>
          </a:xfrm>
          <a:prstGeom prst="rect">
            <a:avLst/>
          </a:prstGeom>
          <a:noFill/>
          <a:ln w="9525">
            <a:noFill/>
            <a:miter lim="800000"/>
            <a:headEnd/>
            <a:tailEnd/>
          </a:ln>
        </p:spPr>
      </p:pic>
      <p:pic>
        <p:nvPicPr>
          <p:cNvPr id="36866" name="Picture 3" descr="E:\коллекция  блинов\на  молоке.jpg"/>
          <p:cNvPicPr>
            <a:picLocks noChangeAspect="1" noChangeArrowheads="1"/>
          </p:cNvPicPr>
          <p:nvPr/>
        </p:nvPicPr>
        <p:blipFill>
          <a:blip r:embed="rId3" cstate="print"/>
          <a:srcRect/>
          <a:stretch>
            <a:fillRect/>
          </a:stretch>
        </p:blipFill>
        <p:spPr bwMode="auto">
          <a:xfrm>
            <a:off x="3132138" y="2133600"/>
            <a:ext cx="2952750" cy="2519363"/>
          </a:xfrm>
          <a:prstGeom prst="rect">
            <a:avLst/>
          </a:prstGeom>
          <a:noFill/>
          <a:ln w="9525">
            <a:noFill/>
            <a:miter lim="800000"/>
            <a:headEnd/>
            <a:tailEnd/>
          </a:ln>
        </p:spPr>
      </p:pic>
      <p:pic>
        <p:nvPicPr>
          <p:cNvPr id="36867" name="Picture 4" descr="E:\коллекция  блинов\с  пшеничной мукой.jpg"/>
          <p:cNvPicPr>
            <a:picLocks noChangeAspect="1" noChangeArrowheads="1"/>
          </p:cNvPicPr>
          <p:nvPr/>
        </p:nvPicPr>
        <p:blipFill>
          <a:blip r:embed="rId4" cstate="print"/>
          <a:srcRect/>
          <a:stretch>
            <a:fillRect/>
          </a:stretch>
        </p:blipFill>
        <p:spPr bwMode="auto">
          <a:xfrm>
            <a:off x="539750" y="4149725"/>
            <a:ext cx="2952750" cy="2220913"/>
          </a:xfrm>
          <a:prstGeom prst="rect">
            <a:avLst/>
          </a:prstGeom>
          <a:noFill/>
          <a:ln w="9525">
            <a:noFill/>
            <a:miter lim="800000"/>
            <a:headEnd/>
            <a:tailEnd/>
          </a:ln>
        </p:spPr>
      </p:pic>
      <p:sp>
        <p:nvSpPr>
          <p:cNvPr id="6" name="Текст 5"/>
          <p:cNvSpPr>
            <a:spLocks noGrp="1"/>
          </p:cNvSpPr>
          <p:nvPr>
            <p:ph type="body" idx="1"/>
          </p:nvPr>
        </p:nvSpPr>
        <p:spPr>
          <a:xfrm>
            <a:off x="3419475" y="1844675"/>
            <a:ext cx="4040188" cy="639763"/>
          </a:xfrm>
        </p:spPr>
        <p:txBody>
          <a:bodyPr/>
          <a:lstStyle/>
          <a:p>
            <a:r>
              <a:rPr lang="ru-RU" sz="2800" smtClean="0">
                <a:solidFill>
                  <a:srgbClr val="FFFF00"/>
                </a:solidFill>
                <a:latin typeface="Times New Roman" pitchFamily="18" charset="0"/>
              </a:rPr>
              <a:t>на  молоке</a:t>
            </a:r>
          </a:p>
          <a:p>
            <a:endParaRPr lang="ru-RU" smtClean="0"/>
          </a:p>
        </p:txBody>
      </p:sp>
      <p:sp>
        <p:nvSpPr>
          <p:cNvPr id="7" name="Содержимое 6"/>
          <p:cNvSpPr>
            <a:spLocks noGrp="1"/>
          </p:cNvSpPr>
          <p:nvPr>
            <p:ph sz="half" idx="2"/>
          </p:nvPr>
        </p:nvSpPr>
        <p:spPr>
          <a:xfrm>
            <a:off x="323850" y="2276475"/>
            <a:ext cx="4040188" cy="3951288"/>
          </a:xfrm>
        </p:spPr>
        <p:txBody>
          <a:bodyPr/>
          <a:lstStyle/>
          <a:p>
            <a:pPr lvl="1">
              <a:buFontTx/>
              <a:buNone/>
            </a:pPr>
            <a:endParaRPr lang="ru-RU" sz="2800" b="1" smtClean="0"/>
          </a:p>
          <a:p>
            <a:pPr lvl="1">
              <a:buFontTx/>
              <a:buNone/>
            </a:pPr>
            <a:endParaRPr lang="ru-RU" sz="2800" b="1" smtClean="0"/>
          </a:p>
          <a:p>
            <a:pPr lvl="1">
              <a:buFontTx/>
              <a:buNone/>
            </a:pPr>
            <a:r>
              <a:rPr lang="ru-RU" sz="2800" b="1" smtClean="0">
                <a:solidFill>
                  <a:srgbClr val="FFFF00"/>
                </a:solidFill>
                <a:latin typeface="Times New Roman" pitchFamily="18" charset="0"/>
              </a:rPr>
              <a:t>бархатные</a:t>
            </a:r>
          </a:p>
        </p:txBody>
      </p:sp>
      <p:sp>
        <p:nvSpPr>
          <p:cNvPr id="8" name="Текст 7"/>
          <p:cNvSpPr>
            <a:spLocks noGrp="1"/>
          </p:cNvSpPr>
          <p:nvPr>
            <p:ph type="body" sz="quarter" idx="3"/>
          </p:nvPr>
        </p:nvSpPr>
        <p:spPr>
          <a:xfrm>
            <a:off x="6084888" y="2997200"/>
            <a:ext cx="4041775" cy="639763"/>
          </a:xfrm>
        </p:spPr>
        <p:txBody>
          <a:bodyPr/>
          <a:lstStyle/>
          <a:p>
            <a:r>
              <a:rPr lang="ru-RU" sz="2800" smtClean="0">
                <a:solidFill>
                  <a:srgbClr val="FFFF00"/>
                </a:solidFill>
                <a:latin typeface="Times New Roman" pitchFamily="18" charset="0"/>
              </a:rPr>
              <a:t>симбирские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6865"/>
                                        </p:tgtEl>
                                        <p:attrNameLst>
                                          <p:attrName>style.visibility</p:attrName>
                                        </p:attrNameLst>
                                      </p:cBhvr>
                                      <p:to>
                                        <p:strVal val="visible"/>
                                      </p:to>
                                    </p:set>
                                    <p:animEffect transition="in" filter="diamond(in)">
                                      <p:cBhvr>
                                        <p:cTn id="7" dur="2000"/>
                                        <p:tgtEl>
                                          <p:spTgt spid="3686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6866"/>
                                        </p:tgtEl>
                                        <p:attrNameLst>
                                          <p:attrName>style.visibility</p:attrName>
                                        </p:attrNameLst>
                                      </p:cBhvr>
                                      <p:to>
                                        <p:strVal val="visible"/>
                                      </p:to>
                                    </p:set>
                                    <p:animEffect transition="in" filter="diamond(in)">
                                      <p:cBhvr>
                                        <p:cTn id="12" dur="2000"/>
                                        <p:tgtEl>
                                          <p:spTgt spid="36866"/>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6867"/>
                                        </p:tgtEl>
                                        <p:attrNameLst>
                                          <p:attrName>style.visibility</p:attrName>
                                        </p:attrNameLst>
                                      </p:cBhvr>
                                      <p:to>
                                        <p:strVal val="visible"/>
                                      </p:to>
                                    </p:set>
                                    <p:animEffect transition="in" filter="diamond(in)">
                                      <p:cBhvr>
                                        <p:cTn id="17" dur="2000"/>
                                        <p:tgtEl>
                                          <p:spTgt spid="36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1" name="Rectangle 5"/>
          <p:cNvSpPr>
            <a:spLocks noGrp="1" noChangeArrowheads="1"/>
          </p:cNvSpPr>
          <p:nvPr>
            <p:ph type="subTitle" idx="1"/>
          </p:nvPr>
        </p:nvSpPr>
        <p:spPr>
          <a:xfrm>
            <a:off x="250825" y="333375"/>
            <a:ext cx="8137525" cy="5759450"/>
          </a:xfrm>
        </p:spPr>
        <p:txBody>
          <a:bodyPr/>
          <a:lstStyle/>
          <a:p>
            <a:pPr eaLnBrk="1" hangingPunct="1">
              <a:lnSpc>
                <a:spcPct val="90000"/>
              </a:lnSpc>
              <a:defRPr/>
            </a:pPr>
            <a:r>
              <a:rPr lang="ru-RU" sz="4000" b="1" u="sng" dirty="0">
                <a:solidFill>
                  <a:srgbClr val="FF0000"/>
                </a:solidFill>
                <a:latin typeface="Times New Roman" pitchFamily="18" charset="0"/>
              </a:rPr>
              <a:t>Цель:</a:t>
            </a:r>
            <a:r>
              <a:rPr lang="ru-RU" dirty="0">
                <a:latin typeface="Times New Roman" pitchFamily="18" charset="0"/>
              </a:rPr>
              <a:t> </a:t>
            </a:r>
            <a:r>
              <a:rPr lang="ru-RU" sz="3200" dirty="0">
                <a:latin typeface="Times New Roman" pitchFamily="18" charset="0"/>
              </a:rPr>
              <a:t>изучить историю возникновения блюда, выявить изменения произошедшие в рецептурах, способах приготовления и подачи блюда.</a:t>
            </a:r>
          </a:p>
          <a:p>
            <a:pPr eaLnBrk="1" hangingPunct="1">
              <a:lnSpc>
                <a:spcPct val="90000"/>
              </a:lnSpc>
              <a:defRPr/>
            </a:pPr>
            <a:r>
              <a:rPr lang="ru-RU" sz="4000" b="1" u="sng" dirty="0">
                <a:solidFill>
                  <a:srgbClr val="FF0000"/>
                </a:solidFill>
                <a:latin typeface="Times New Roman" pitchFamily="18" charset="0"/>
              </a:rPr>
              <a:t>Задачи </a:t>
            </a:r>
            <a:r>
              <a:rPr lang="ru-RU" sz="4000" b="1" u="sng" dirty="0" smtClean="0">
                <a:solidFill>
                  <a:srgbClr val="FF0000"/>
                </a:solidFill>
                <a:latin typeface="Times New Roman" pitchFamily="18" charset="0"/>
              </a:rPr>
              <a:t>проекта:</a:t>
            </a:r>
            <a:r>
              <a:rPr lang="ru-RU" sz="3200" dirty="0" smtClean="0">
                <a:latin typeface="Times New Roman" pitchFamily="18" charset="0"/>
              </a:rPr>
              <a:t> </a:t>
            </a:r>
            <a:r>
              <a:rPr lang="ru-RU" sz="3200" dirty="0">
                <a:latin typeface="Times New Roman" pitchFamily="18" charset="0"/>
              </a:rPr>
              <a:t>раскрыть особенности приготовления блинов на Руси и в современной кулинарии. Научиться производить экономический расчет и давать эстетическую оценку блюда, исследовать полезность блинов.</a:t>
            </a:r>
          </a:p>
          <a:p>
            <a:pPr eaLnBrk="1" hangingPunct="1">
              <a:lnSpc>
                <a:spcPct val="90000"/>
              </a:lnSpc>
              <a:defRPr/>
            </a:pPr>
            <a:endParaRPr lang="ru-RU" sz="3200" dirty="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7941">
                                            <p:txEl>
                                              <p:pRg st="0" end="0"/>
                                            </p:txEl>
                                          </p:spTgt>
                                        </p:tgtEl>
                                        <p:attrNameLst>
                                          <p:attrName>style.visibility</p:attrName>
                                        </p:attrNameLst>
                                      </p:cBhvr>
                                      <p:to>
                                        <p:strVal val="visible"/>
                                      </p:to>
                                    </p:set>
                                    <p:anim calcmode="lin" valueType="num">
                                      <p:cBhvr additive="base">
                                        <p:cTn id="7" dur="500" fill="hold"/>
                                        <p:tgtEl>
                                          <p:spTgt spid="16794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794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7941">
                                            <p:txEl>
                                              <p:pRg st="1" end="1"/>
                                            </p:txEl>
                                          </p:spTgt>
                                        </p:tgtEl>
                                        <p:attrNameLst>
                                          <p:attrName>style.visibility</p:attrName>
                                        </p:attrNameLst>
                                      </p:cBhvr>
                                      <p:to>
                                        <p:strVal val="visible"/>
                                      </p:to>
                                    </p:set>
                                    <p:anim calcmode="lin" valueType="num">
                                      <p:cBhvr additive="base">
                                        <p:cTn id="13" dur="500" fill="hold"/>
                                        <p:tgtEl>
                                          <p:spTgt spid="16794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794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descr="манные  с  припеком"/>
          <p:cNvPicPr>
            <a:picLocks noChangeAspect="1" noChangeArrowheads="1"/>
          </p:cNvPicPr>
          <p:nvPr/>
        </p:nvPicPr>
        <p:blipFill>
          <a:blip r:embed="rId2" cstate="print"/>
          <a:srcRect/>
          <a:stretch>
            <a:fillRect/>
          </a:stretch>
        </p:blipFill>
        <p:spPr bwMode="auto">
          <a:xfrm>
            <a:off x="285750" y="3571875"/>
            <a:ext cx="4095750" cy="3071813"/>
          </a:xfrm>
          <a:prstGeom prst="rect">
            <a:avLst/>
          </a:prstGeom>
          <a:noFill/>
          <a:ln w="9525">
            <a:noFill/>
            <a:miter lim="800000"/>
            <a:headEnd/>
            <a:tailEnd/>
          </a:ln>
        </p:spPr>
      </p:pic>
      <p:pic>
        <p:nvPicPr>
          <p:cNvPr id="37890" name="Picture 2" descr="C:\Users\Компутер\Desktop\СОВР.jpg"/>
          <p:cNvPicPr>
            <a:picLocks noChangeAspect="1" noChangeArrowheads="1"/>
          </p:cNvPicPr>
          <p:nvPr/>
        </p:nvPicPr>
        <p:blipFill>
          <a:blip r:embed="rId3" cstate="print"/>
          <a:srcRect/>
          <a:stretch>
            <a:fillRect/>
          </a:stretch>
        </p:blipFill>
        <p:spPr bwMode="auto">
          <a:xfrm>
            <a:off x="4643438" y="3357563"/>
            <a:ext cx="4124325" cy="3071812"/>
          </a:xfrm>
          <a:prstGeom prst="rect">
            <a:avLst/>
          </a:prstGeom>
          <a:noFill/>
          <a:ln w="9525">
            <a:noFill/>
            <a:miter lim="800000"/>
            <a:headEnd/>
            <a:tailEnd/>
          </a:ln>
        </p:spPr>
      </p:pic>
      <p:pic>
        <p:nvPicPr>
          <p:cNvPr id="37891" name="Picture 3" descr="C:\Users\Компутер\Desktop\СОВРЕМ.jpg"/>
          <p:cNvPicPr>
            <a:picLocks noChangeAspect="1" noChangeArrowheads="1"/>
          </p:cNvPicPr>
          <p:nvPr/>
        </p:nvPicPr>
        <p:blipFill>
          <a:blip r:embed="rId4" cstate="print"/>
          <a:srcRect/>
          <a:stretch>
            <a:fillRect/>
          </a:stretch>
        </p:blipFill>
        <p:spPr bwMode="auto">
          <a:xfrm>
            <a:off x="2357438" y="142875"/>
            <a:ext cx="4095750" cy="3071813"/>
          </a:xfrm>
          <a:prstGeom prst="rect">
            <a:avLst/>
          </a:prstGeom>
          <a:noFill/>
          <a:ln w="9525">
            <a:noFill/>
            <a:miter lim="800000"/>
            <a:headEnd/>
            <a:tailEnd/>
          </a:ln>
        </p:spPr>
      </p:pic>
      <p:sp>
        <p:nvSpPr>
          <p:cNvPr id="41985" name="WordArt 4"/>
          <p:cNvSpPr>
            <a:spLocks noChangeArrowheads="1" noChangeShapeType="1" noTextEdit="1"/>
          </p:cNvSpPr>
          <p:nvPr/>
        </p:nvSpPr>
        <p:spPr bwMode="auto">
          <a:xfrm>
            <a:off x="571472" y="1428736"/>
            <a:ext cx="8001056" cy="2143140"/>
          </a:xfrm>
          <a:prstGeom prst="rect">
            <a:avLst/>
          </a:prstGeom>
          <a:scene3d>
            <a:camera prst="isometricOffAxis1Right"/>
            <a:lightRig rig="threePt" dir="t"/>
          </a:scene3d>
        </p:spPr>
        <p:txBody>
          <a:bodyPr wrap="none" fromWordArt="1">
            <a:prstTxWarp prst="textPlain">
              <a:avLst>
                <a:gd name="adj" fmla="val 50241"/>
              </a:avLst>
            </a:prstTxWarp>
          </a:bodyPr>
          <a:lstStyle/>
          <a:p>
            <a:pPr algn="ctr">
              <a:defRPr/>
            </a:pPr>
            <a:r>
              <a:rPr lang="ru-RU" sz="3600" b="1" i="1" kern="10" spc="720" dirty="0">
                <a:ln w="9525">
                  <a:noFill/>
                  <a:round/>
                  <a:headEnd/>
                  <a:tailEnd/>
                </a:ln>
                <a:solidFill>
                  <a:srgbClr val="FFFF00"/>
                </a:solidFill>
                <a:latin typeface="Arial"/>
                <a:cs typeface="Arial"/>
              </a:rPr>
              <a:t>Современные</a:t>
            </a:r>
            <a:r>
              <a:rPr lang="ru-RU" sz="3600" b="1" i="1" kern="10" spc="720" dirty="0">
                <a:ln w="9525">
                  <a:noFill/>
                  <a:round/>
                  <a:headEnd/>
                  <a:tailEnd/>
                </a:ln>
                <a:solidFill>
                  <a:srgbClr val="FFFF00"/>
                </a:solidFill>
                <a:effectLst>
                  <a:outerShdw dist="45791" dir="3378596" algn="ctr" rotWithShape="0">
                    <a:srgbClr val="4D4D4D">
                      <a:alpha val="79999"/>
                    </a:srgbClr>
                  </a:outerShdw>
                </a:effectLst>
                <a:latin typeface="Arial"/>
                <a:cs typeface="Arial"/>
              </a:rPr>
              <a:t>  рецепты  блинов</a:t>
            </a:r>
            <a:r>
              <a:rPr lang="ru-RU" sz="3600" kern="10" spc="720" dirty="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a:cs typeface="Aria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1985"/>
                                        </p:tgtEl>
                                        <p:attrNameLst>
                                          <p:attrName>style.visibility</p:attrName>
                                        </p:attrNameLst>
                                      </p:cBhvr>
                                      <p:to>
                                        <p:strVal val="visible"/>
                                      </p:to>
                                    </p:set>
                                    <p:anim calcmode="lin" valueType="num">
                                      <p:cBhvr>
                                        <p:cTn id="7" dur="500" fill="hold"/>
                                        <p:tgtEl>
                                          <p:spTgt spid="41985"/>
                                        </p:tgtEl>
                                        <p:attrNameLst>
                                          <p:attrName>ppt_w</p:attrName>
                                        </p:attrNameLst>
                                      </p:cBhvr>
                                      <p:tavLst>
                                        <p:tav tm="0">
                                          <p:val>
                                            <p:fltVal val="0"/>
                                          </p:val>
                                        </p:tav>
                                        <p:tav tm="100000">
                                          <p:val>
                                            <p:strVal val="#ppt_w"/>
                                          </p:val>
                                        </p:tav>
                                      </p:tavLst>
                                    </p:anim>
                                    <p:anim calcmode="lin" valueType="num">
                                      <p:cBhvr>
                                        <p:cTn id="8" dur="500" fill="hold"/>
                                        <p:tgtEl>
                                          <p:spTgt spid="41985"/>
                                        </p:tgtEl>
                                        <p:attrNameLst>
                                          <p:attrName>ppt_h</p:attrName>
                                        </p:attrNameLst>
                                      </p:cBhvr>
                                      <p:tavLst>
                                        <p:tav tm="0">
                                          <p:val>
                                            <p:fltVal val="0"/>
                                          </p:val>
                                        </p:tav>
                                        <p:tav tm="100000">
                                          <p:val>
                                            <p:strVal val="#ppt_h"/>
                                          </p:val>
                                        </p:tav>
                                      </p:tavLst>
                                    </p:anim>
                                    <p:animEffect transition="in" filter="fade">
                                      <p:cBhvr>
                                        <p:cTn id="9" dur="500"/>
                                        <p:tgtEl>
                                          <p:spTgt spid="4198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1986"/>
                                        </p:tgtEl>
                                        <p:attrNameLst>
                                          <p:attrName>style.visibility</p:attrName>
                                        </p:attrNameLst>
                                      </p:cBhvr>
                                      <p:to>
                                        <p:strVal val="visible"/>
                                      </p:to>
                                    </p:set>
                                    <p:anim calcmode="lin" valueType="num">
                                      <p:cBhvr additive="base">
                                        <p:cTn id="14" dur="500" fill="hold"/>
                                        <p:tgtEl>
                                          <p:spTgt spid="41986"/>
                                        </p:tgtEl>
                                        <p:attrNameLst>
                                          <p:attrName>ppt_x</p:attrName>
                                        </p:attrNameLst>
                                      </p:cBhvr>
                                      <p:tavLst>
                                        <p:tav tm="0">
                                          <p:val>
                                            <p:strVal val="#ppt_x"/>
                                          </p:val>
                                        </p:tav>
                                        <p:tav tm="100000">
                                          <p:val>
                                            <p:strVal val="#ppt_x"/>
                                          </p:val>
                                        </p:tav>
                                      </p:tavLst>
                                    </p:anim>
                                    <p:anim calcmode="lin" valueType="num">
                                      <p:cBhvr additive="base">
                                        <p:cTn id="15" dur="500" fill="hold"/>
                                        <p:tgtEl>
                                          <p:spTgt spid="4198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nodeType="clickEffect">
                                  <p:stCondLst>
                                    <p:cond delay="0"/>
                                  </p:stCondLst>
                                  <p:childTnLst>
                                    <p:set>
                                      <p:cBhvr>
                                        <p:cTn id="19" dur="1" fill="hold">
                                          <p:stCondLst>
                                            <p:cond delay="0"/>
                                          </p:stCondLst>
                                        </p:cTn>
                                        <p:tgtEl>
                                          <p:spTgt spid="37890"/>
                                        </p:tgtEl>
                                        <p:attrNameLst>
                                          <p:attrName>style.visibility</p:attrName>
                                        </p:attrNameLst>
                                      </p:cBhvr>
                                      <p:to>
                                        <p:strVal val="visible"/>
                                      </p:to>
                                    </p:set>
                                    <p:animEffect transition="in" filter="diamond(in)">
                                      <p:cBhvr>
                                        <p:cTn id="20" dur="2000"/>
                                        <p:tgtEl>
                                          <p:spTgt spid="37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987675" y="274638"/>
            <a:ext cx="2952750" cy="777875"/>
          </a:xfrm>
        </p:spPr>
        <p:txBody>
          <a:bodyPr/>
          <a:lstStyle/>
          <a:p>
            <a:r>
              <a:rPr lang="ru-RU" sz="2800" b="1" smtClean="0">
                <a:solidFill>
                  <a:srgbClr val="FFFF00"/>
                </a:solidFill>
                <a:latin typeface="Times New Roman" pitchFamily="18" charset="0"/>
              </a:rPr>
              <a:t>С  яблочным  припеком</a:t>
            </a:r>
          </a:p>
        </p:txBody>
      </p:sp>
      <p:sp>
        <p:nvSpPr>
          <p:cNvPr id="5" name="Текст 4"/>
          <p:cNvSpPr>
            <a:spLocks noGrp="1"/>
          </p:cNvSpPr>
          <p:nvPr>
            <p:ph type="body" idx="1"/>
          </p:nvPr>
        </p:nvSpPr>
        <p:spPr>
          <a:xfrm>
            <a:off x="1692275" y="1989138"/>
            <a:ext cx="4040188" cy="639762"/>
          </a:xfrm>
        </p:spPr>
        <p:txBody>
          <a:bodyPr/>
          <a:lstStyle/>
          <a:p>
            <a:pPr>
              <a:lnSpc>
                <a:spcPct val="80000"/>
              </a:lnSpc>
            </a:pPr>
            <a:r>
              <a:rPr lang="ru-RU" sz="2800" smtClean="0">
                <a:solidFill>
                  <a:srgbClr val="FFFF00"/>
                </a:solidFill>
                <a:latin typeface="Times New Roman" pitchFamily="18" charset="0"/>
              </a:rPr>
              <a:t>Блинные  </a:t>
            </a:r>
          </a:p>
          <a:p>
            <a:pPr>
              <a:lnSpc>
                <a:spcPct val="80000"/>
              </a:lnSpc>
            </a:pPr>
            <a:r>
              <a:rPr lang="ru-RU" sz="2800" smtClean="0">
                <a:solidFill>
                  <a:srgbClr val="FFFF00"/>
                </a:solidFill>
                <a:latin typeface="Times New Roman" pitchFamily="18" charset="0"/>
              </a:rPr>
              <a:t>мешочки</a:t>
            </a:r>
          </a:p>
        </p:txBody>
      </p:sp>
      <p:sp>
        <p:nvSpPr>
          <p:cNvPr id="7" name="Текст 6"/>
          <p:cNvSpPr>
            <a:spLocks noGrp="1"/>
          </p:cNvSpPr>
          <p:nvPr>
            <p:ph type="body" sz="quarter" idx="3"/>
          </p:nvPr>
        </p:nvSpPr>
        <p:spPr>
          <a:xfrm>
            <a:off x="3563938" y="5876925"/>
            <a:ext cx="5122862" cy="720725"/>
          </a:xfrm>
        </p:spPr>
        <p:txBody>
          <a:bodyPr/>
          <a:lstStyle/>
          <a:p>
            <a:r>
              <a:rPr lang="ru-RU" sz="2800" smtClean="0">
                <a:solidFill>
                  <a:srgbClr val="FFFF00"/>
                </a:solidFill>
                <a:latin typeface="Times New Roman" pitchFamily="18" charset="0"/>
              </a:rPr>
              <a:t>Симбирские </a:t>
            </a:r>
          </a:p>
          <a:p>
            <a:r>
              <a:rPr lang="ru-RU" sz="2800" smtClean="0">
                <a:solidFill>
                  <a:srgbClr val="FFFF00"/>
                </a:solidFill>
                <a:latin typeface="Times New Roman" pitchFamily="18" charset="0"/>
              </a:rPr>
              <a:t> с  припеком</a:t>
            </a:r>
          </a:p>
        </p:txBody>
      </p:sp>
      <p:pic>
        <p:nvPicPr>
          <p:cNvPr id="38916" name="Picture 2" descr="E:\коллекция  блинов\манные  с  припеком.jpg"/>
          <p:cNvPicPr>
            <a:picLocks noGrp="1" noChangeAspect="1" noChangeArrowheads="1"/>
          </p:cNvPicPr>
          <p:nvPr>
            <p:ph sz="half" idx="2"/>
          </p:nvPr>
        </p:nvPicPr>
        <p:blipFill>
          <a:blip r:embed="rId2" cstate="print"/>
          <a:srcRect/>
          <a:stretch>
            <a:fillRect/>
          </a:stretch>
        </p:blipFill>
        <p:spPr>
          <a:xfrm>
            <a:off x="611188" y="3716338"/>
            <a:ext cx="2962275" cy="2743200"/>
          </a:xfrm>
        </p:spPr>
      </p:pic>
      <p:pic>
        <p:nvPicPr>
          <p:cNvPr id="38917" name="Picture 3" descr="E:\коллекция  блинов\мешочек.jpg"/>
          <p:cNvPicPr>
            <a:picLocks noGrp="1" noChangeAspect="1" noChangeArrowheads="1"/>
          </p:cNvPicPr>
          <p:nvPr>
            <p:ph sz="quarter" idx="4"/>
          </p:nvPr>
        </p:nvPicPr>
        <p:blipFill>
          <a:blip r:embed="rId3" cstate="print"/>
          <a:srcRect/>
          <a:stretch>
            <a:fillRect/>
          </a:stretch>
        </p:blipFill>
        <p:spPr>
          <a:xfrm>
            <a:off x="3419475" y="1773238"/>
            <a:ext cx="2881313" cy="2652712"/>
          </a:xfrm>
        </p:spPr>
      </p:pic>
      <p:pic>
        <p:nvPicPr>
          <p:cNvPr id="38918" name="Picture 4" descr="E:\коллекция  блинов\на  молоке  с  ябл.прип..jpg"/>
          <p:cNvPicPr>
            <a:picLocks noChangeAspect="1" noChangeArrowheads="1"/>
          </p:cNvPicPr>
          <p:nvPr/>
        </p:nvPicPr>
        <p:blipFill>
          <a:blip r:embed="rId4" cstate="print"/>
          <a:srcRect/>
          <a:stretch>
            <a:fillRect/>
          </a:stretch>
        </p:blipFill>
        <p:spPr bwMode="auto">
          <a:xfrm>
            <a:off x="6156325" y="0"/>
            <a:ext cx="2540000" cy="23923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8918"/>
                                        </p:tgtEl>
                                        <p:attrNameLst>
                                          <p:attrName>style.visibility</p:attrName>
                                        </p:attrNameLst>
                                      </p:cBhvr>
                                      <p:to>
                                        <p:strVal val="visible"/>
                                      </p:to>
                                    </p:set>
                                    <p:animEffect transition="in" filter="diamond(in)">
                                      <p:cBhvr>
                                        <p:cTn id="7" dur="2000"/>
                                        <p:tgtEl>
                                          <p:spTgt spid="3891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8917"/>
                                        </p:tgtEl>
                                        <p:attrNameLst>
                                          <p:attrName>style.visibility</p:attrName>
                                        </p:attrNameLst>
                                      </p:cBhvr>
                                      <p:to>
                                        <p:strVal val="visible"/>
                                      </p:to>
                                    </p:set>
                                    <p:animEffect transition="in" filter="diamond(in)">
                                      <p:cBhvr>
                                        <p:cTn id="12" dur="2000"/>
                                        <p:tgtEl>
                                          <p:spTgt spid="3891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8916"/>
                                        </p:tgtEl>
                                        <p:attrNameLst>
                                          <p:attrName>style.visibility</p:attrName>
                                        </p:attrNameLst>
                                      </p:cBhvr>
                                      <p:to>
                                        <p:strVal val="visible"/>
                                      </p:to>
                                    </p:set>
                                    <p:animEffect transition="in" filter="diamond(in)">
                                      <p:cBhvr>
                                        <p:cTn id="17" dur="2000"/>
                                        <p:tgtEl>
                                          <p:spTgt spid="38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276600" y="274638"/>
            <a:ext cx="2159000" cy="561975"/>
          </a:xfrm>
        </p:spPr>
        <p:txBody>
          <a:bodyPr/>
          <a:lstStyle/>
          <a:p>
            <a:r>
              <a:rPr lang="ru-RU" sz="2800" b="1" smtClean="0">
                <a:solidFill>
                  <a:srgbClr val="FFFF00"/>
                </a:solidFill>
                <a:latin typeface="Times New Roman" pitchFamily="18" charset="0"/>
              </a:rPr>
              <a:t>Ажурные</a:t>
            </a:r>
          </a:p>
        </p:txBody>
      </p:sp>
      <p:sp>
        <p:nvSpPr>
          <p:cNvPr id="5" name="Текст 4"/>
          <p:cNvSpPr>
            <a:spLocks noGrp="1"/>
          </p:cNvSpPr>
          <p:nvPr>
            <p:ph type="body" idx="1"/>
          </p:nvPr>
        </p:nvSpPr>
        <p:spPr/>
        <p:txBody>
          <a:bodyPr/>
          <a:lstStyle/>
          <a:p>
            <a:r>
              <a:rPr lang="ru-RU" sz="2800" smtClean="0">
                <a:solidFill>
                  <a:srgbClr val="FFFF00"/>
                </a:solidFill>
              </a:rPr>
              <a:t>      </a:t>
            </a:r>
            <a:r>
              <a:rPr lang="ru-RU" sz="2800" smtClean="0">
                <a:solidFill>
                  <a:srgbClr val="FFFF00"/>
                </a:solidFill>
                <a:latin typeface="Times New Roman" pitchFamily="18" charset="0"/>
              </a:rPr>
              <a:t>На  пиве</a:t>
            </a:r>
          </a:p>
        </p:txBody>
      </p:sp>
      <p:sp>
        <p:nvSpPr>
          <p:cNvPr id="7" name="Текст 6"/>
          <p:cNvSpPr>
            <a:spLocks noGrp="1"/>
          </p:cNvSpPr>
          <p:nvPr>
            <p:ph type="body" sz="quarter" idx="3"/>
          </p:nvPr>
        </p:nvSpPr>
        <p:spPr>
          <a:xfrm>
            <a:off x="4067175" y="5732463"/>
            <a:ext cx="4041775" cy="649287"/>
          </a:xfrm>
        </p:spPr>
        <p:txBody>
          <a:bodyPr/>
          <a:lstStyle/>
          <a:p>
            <a:r>
              <a:rPr lang="ru-RU" sz="2800" smtClean="0">
                <a:solidFill>
                  <a:srgbClr val="FFFF00"/>
                </a:solidFill>
                <a:latin typeface="Times New Roman" pitchFamily="18" charset="0"/>
              </a:rPr>
              <a:t>Манные  и  припеком</a:t>
            </a:r>
          </a:p>
        </p:txBody>
      </p:sp>
      <p:pic>
        <p:nvPicPr>
          <p:cNvPr id="39940" name="Picture 2" descr="E:\коллекция  блинов\на  пиве  с  припеком.jpg"/>
          <p:cNvPicPr>
            <a:picLocks noGrp="1" noChangeAspect="1" noChangeArrowheads="1"/>
          </p:cNvPicPr>
          <p:nvPr>
            <p:ph sz="half" idx="2"/>
          </p:nvPr>
        </p:nvPicPr>
        <p:blipFill>
          <a:blip r:embed="rId2" cstate="print"/>
          <a:srcRect/>
          <a:stretch>
            <a:fillRect/>
          </a:stretch>
        </p:blipFill>
        <p:spPr>
          <a:xfrm>
            <a:off x="2987675" y="1785938"/>
            <a:ext cx="3097213" cy="2506662"/>
          </a:xfrm>
        </p:spPr>
      </p:pic>
      <p:pic>
        <p:nvPicPr>
          <p:cNvPr id="39941" name="Picture 3" descr="E:\коллекция  блинов\симбирские  с  припеком.jpg"/>
          <p:cNvPicPr>
            <a:picLocks noGrp="1" noChangeAspect="1" noChangeArrowheads="1"/>
          </p:cNvPicPr>
          <p:nvPr>
            <p:ph sz="quarter" idx="4"/>
          </p:nvPr>
        </p:nvPicPr>
        <p:blipFill>
          <a:blip r:embed="rId3" cstate="print"/>
          <a:srcRect/>
          <a:stretch>
            <a:fillRect/>
          </a:stretch>
        </p:blipFill>
        <p:spPr>
          <a:xfrm>
            <a:off x="539750" y="4076700"/>
            <a:ext cx="3384550" cy="2447925"/>
          </a:xfrm>
        </p:spPr>
      </p:pic>
      <p:pic>
        <p:nvPicPr>
          <p:cNvPr id="39942" name="Picture 4" descr="E:\коллекция  блинов\ажурные.jpg"/>
          <p:cNvPicPr>
            <a:picLocks noChangeAspect="1" noChangeArrowheads="1"/>
          </p:cNvPicPr>
          <p:nvPr/>
        </p:nvPicPr>
        <p:blipFill>
          <a:blip r:embed="rId4" cstate="print"/>
          <a:srcRect/>
          <a:stretch>
            <a:fillRect/>
          </a:stretch>
        </p:blipFill>
        <p:spPr bwMode="auto">
          <a:xfrm>
            <a:off x="5795963" y="0"/>
            <a:ext cx="2984500" cy="2232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9942"/>
                                        </p:tgtEl>
                                        <p:attrNameLst>
                                          <p:attrName>style.visibility</p:attrName>
                                        </p:attrNameLst>
                                      </p:cBhvr>
                                      <p:to>
                                        <p:strVal val="visible"/>
                                      </p:to>
                                    </p:set>
                                    <p:animEffect transition="in" filter="diamond(in)">
                                      <p:cBhvr>
                                        <p:cTn id="7" dur="2000"/>
                                        <p:tgtEl>
                                          <p:spTgt spid="3994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9940"/>
                                        </p:tgtEl>
                                        <p:attrNameLst>
                                          <p:attrName>style.visibility</p:attrName>
                                        </p:attrNameLst>
                                      </p:cBhvr>
                                      <p:to>
                                        <p:strVal val="visible"/>
                                      </p:to>
                                    </p:set>
                                    <p:animEffect transition="in" filter="diamond(in)">
                                      <p:cBhvr>
                                        <p:cTn id="12" dur="2000"/>
                                        <p:tgtEl>
                                          <p:spTgt spid="39940"/>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9941"/>
                                        </p:tgtEl>
                                        <p:attrNameLst>
                                          <p:attrName>style.visibility</p:attrName>
                                        </p:attrNameLst>
                                      </p:cBhvr>
                                      <p:to>
                                        <p:strVal val="visible"/>
                                      </p:to>
                                    </p:set>
                                    <p:animEffect transition="in" filter="diamond(in)">
                                      <p:cBhvr>
                                        <p:cTn id="17" dur="2000"/>
                                        <p:tgtEl>
                                          <p:spTgt spid="399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idx="4294967295"/>
          </p:nvPr>
        </p:nvSpPr>
        <p:spPr>
          <a:xfrm>
            <a:off x="0" y="357166"/>
            <a:ext cx="9015386" cy="6286544"/>
          </a:xfrm>
        </p:spPr>
        <p:txBody>
          <a:bodyPr>
            <a:prstTxWarp prst="textArchUpPour">
              <a:avLst>
                <a:gd name="adj1" fmla="val 10720958"/>
                <a:gd name="adj2" fmla="val 39739"/>
              </a:avLst>
            </a:prstTxWarp>
          </a:bodyPr>
          <a:lstStyle/>
          <a:p>
            <a:pPr eaLnBrk="1" hangingPunct="1">
              <a:defRPr/>
            </a:pPr>
            <a:r>
              <a:rPr lang="ru-RU" b="1" u="sng" dirty="0" smtClean="0">
                <a:solidFill>
                  <a:srgbClr val="FFFF00"/>
                </a:solidFill>
                <a:latin typeface="Times New Roman" pitchFamily="18" charset="0"/>
              </a:rPr>
              <a:t>Способы подачи:</a:t>
            </a:r>
          </a:p>
        </p:txBody>
      </p:sp>
      <p:sp>
        <p:nvSpPr>
          <p:cNvPr id="28674" name="Содержимое 2"/>
          <p:cNvSpPr>
            <a:spLocks noGrp="1"/>
          </p:cNvSpPr>
          <p:nvPr>
            <p:ph idx="4294967295"/>
          </p:nvPr>
        </p:nvSpPr>
        <p:spPr>
          <a:xfrm>
            <a:off x="468313" y="1125538"/>
            <a:ext cx="8280400" cy="5732462"/>
          </a:xfrm>
        </p:spPr>
        <p:txBody>
          <a:bodyPr/>
          <a:lstStyle/>
          <a:p>
            <a:pPr eaLnBrk="1" hangingPunct="1">
              <a:buFont typeface="Wingdings" pitchFamily="2" charset="2"/>
              <a:buNone/>
              <a:defRPr/>
            </a:pPr>
            <a:endParaRPr lang="ru-RU" sz="2400" b="1" dirty="0" smtClean="0">
              <a:latin typeface="Times New Roman" pitchFamily="18" charset="0"/>
            </a:endParaRPr>
          </a:p>
        </p:txBody>
      </p:sp>
      <p:pic>
        <p:nvPicPr>
          <p:cNvPr id="1026" name="Picture 2" descr="C:\Users\Компутер\Desktop\ПОД.jpg"/>
          <p:cNvPicPr>
            <a:picLocks noChangeAspect="1" noChangeArrowheads="1"/>
          </p:cNvPicPr>
          <p:nvPr/>
        </p:nvPicPr>
        <p:blipFill>
          <a:blip r:embed="rId2" cstate="print"/>
          <a:srcRect/>
          <a:stretch>
            <a:fillRect/>
          </a:stretch>
        </p:blipFill>
        <p:spPr bwMode="auto">
          <a:xfrm>
            <a:off x="3786182" y="3714752"/>
            <a:ext cx="3429024" cy="2525734"/>
          </a:xfrm>
          <a:prstGeom prst="rect">
            <a:avLst/>
          </a:prstGeom>
          <a:noFill/>
        </p:spPr>
      </p:pic>
      <p:pic>
        <p:nvPicPr>
          <p:cNvPr id="1028" name="Picture 4" descr="C:\Users\Компутер\Desktop\ПОДАЧА.jpg"/>
          <p:cNvPicPr>
            <a:picLocks noChangeAspect="1" noChangeArrowheads="1"/>
          </p:cNvPicPr>
          <p:nvPr/>
        </p:nvPicPr>
        <p:blipFill>
          <a:blip r:embed="rId3" cstate="print"/>
          <a:srcRect/>
          <a:stretch>
            <a:fillRect/>
          </a:stretch>
        </p:blipFill>
        <p:spPr bwMode="auto">
          <a:xfrm>
            <a:off x="642910" y="4643446"/>
            <a:ext cx="2643206" cy="1928826"/>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8673"/>
                                        </p:tgtEl>
                                        <p:attrNameLst>
                                          <p:attrName>style.visibility</p:attrName>
                                        </p:attrNameLst>
                                      </p:cBhvr>
                                      <p:to>
                                        <p:strVal val="visible"/>
                                      </p:to>
                                    </p:set>
                                    <p:anim calcmode="lin" valueType="num">
                                      <p:cBhvr>
                                        <p:cTn id="7" dur="500" fill="hold"/>
                                        <p:tgtEl>
                                          <p:spTgt spid="28673"/>
                                        </p:tgtEl>
                                        <p:attrNameLst>
                                          <p:attrName>ppt_w</p:attrName>
                                        </p:attrNameLst>
                                      </p:cBhvr>
                                      <p:tavLst>
                                        <p:tav tm="0">
                                          <p:val>
                                            <p:fltVal val="0"/>
                                          </p:val>
                                        </p:tav>
                                        <p:tav tm="100000">
                                          <p:val>
                                            <p:strVal val="#ppt_w"/>
                                          </p:val>
                                        </p:tav>
                                      </p:tavLst>
                                    </p:anim>
                                    <p:anim calcmode="lin" valueType="num">
                                      <p:cBhvr>
                                        <p:cTn id="8" dur="500" fill="hold"/>
                                        <p:tgtEl>
                                          <p:spTgt spid="28673"/>
                                        </p:tgtEl>
                                        <p:attrNameLst>
                                          <p:attrName>ppt_h</p:attrName>
                                        </p:attrNameLst>
                                      </p:cBhvr>
                                      <p:tavLst>
                                        <p:tav tm="0">
                                          <p:val>
                                            <p:fltVal val="0"/>
                                          </p:val>
                                        </p:tav>
                                        <p:tav tm="100000">
                                          <p:val>
                                            <p:strVal val="#ppt_h"/>
                                          </p:val>
                                        </p:tav>
                                      </p:tavLst>
                                    </p:anim>
                                    <p:animEffect transition="in" filter="fade">
                                      <p:cBhvr>
                                        <p:cTn id="9" dur="500"/>
                                        <p:tgtEl>
                                          <p:spTgt spid="28673"/>
                                        </p:tgtEl>
                                      </p:cBhvr>
                                    </p:animEffec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nodeType="clickEffect" nodePh="1">
                                  <p:stCondLst>
                                    <p:cond delay="0"/>
                                  </p:stCondLst>
                                  <p:endCondLst>
                                    <p:cond evt="begin" delay="0">
                                      <p:tn val="12"/>
                                    </p:cond>
                                  </p:endCondLst>
                                  <p:childTnLst>
                                    <p:set>
                                      <p:cBhvr>
                                        <p:cTn id="13" dur="1" fill="hold">
                                          <p:stCondLst>
                                            <p:cond delay="0"/>
                                          </p:stCondLst>
                                        </p:cTn>
                                        <p:tgtEl>
                                          <p:spTgt spid="28674">
                                            <p:txEl>
                                              <p:pRg st="0" end="0"/>
                                            </p:txEl>
                                          </p:spTgt>
                                        </p:tgtEl>
                                        <p:attrNameLst>
                                          <p:attrName>style.visibility</p:attrName>
                                        </p:attrNameLst>
                                      </p:cBhvr>
                                      <p:to>
                                        <p:strVal val="visible"/>
                                      </p:to>
                                    </p:set>
                                    <p:animEffect transition="in" filter="box(in)">
                                      <p:cBhvr>
                                        <p:cTn id="14" dur="500"/>
                                        <p:tgtEl>
                                          <p:spTgt spid="2867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6" descr="блинч"/>
          <p:cNvPicPr>
            <a:picLocks noGrp="1" noChangeAspect="1" noChangeArrowheads="1"/>
          </p:cNvPicPr>
          <p:nvPr>
            <p:ph idx="1"/>
          </p:nvPr>
        </p:nvPicPr>
        <p:blipFill>
          <a:blip r:embed="rId2" cstate="print"/>
          <a:srcRect/>
          <a:stretch>
            <a:fillRect/>
          </a:stretch>
        </p:blipFill>
        <p:spPr>
          <a:xfrm>
            <a:off x="3492500" y="3213100"/>
            <a:ext cx="2447925" cy="1790700"/>
          </a:xfrm>
        </p:spPr>
      </p:pic>
      <p:pic>
        <p:nvPicPr>
          <p:cNvPr id="48130" name="Picture 7" descr="с кр"/>
          <p:cNvPicPr>
            <a:picLocks noChangeAspect="1" noChangeArrowheads="1"/>
          </p:cNvPicPr>
          <p:nvPr/>
        </p:nvPicPr>
        <p:blipFill>
          <a:blip r:embed="rId3" cstate="print"/>
          <a:srcRect/>
          <a:stretch>
            <a:fillRect/>
          </a:stretch>
        </p:blipFill>
        <p:spPr bwMode="auto">
          <a:xfrm>
            <a:off x="5940425" y="765175"/>
            <a:ext cx="2232025" cy="1655763"/>
          </a:xfrm>
          <a:prstGeom prst="rect">
            <a:avLst/>
          </a:prstGeom>
          <a:noFill/>
          <a:ln w="9525">
            <a:noFill/>
            <a:miter lim="800000"/>
            <a:headEnd/>
            <a:tailEnd/>
          </a:ln>
        </p:spPr>
      </p:pic>
      <p:pic>
        <p:nvPicPr>
          <p:cNvPr id="48131" name="Picture 8" descr="шок"/>
          <p:cNvPicPr>
            <a:picLocks noChangeAspect="1" noChangeArrowheads="1"/>
          </p:cNvPicPr>
          <p:nvPr/>
        </p:nvPicPr>
        <p:blipFill>
          <a:blip r:embed="rId4" cstate="print"/>
          <a:srcRect/>
          <a:stretch>
            <a:fillRect/>
          </a:stretch>
        </p:blipFill>
        <p:spPr bwMode="auto">
          <a:xfrm>
            <a:off x="971550" y="692150"/>
            <a:ext cx="2447925" cy="1631950"/>
          </a:xfrm>
          <a:prstGeom prst="rect">
            <a:avLst/>
          </a:prstGeom>
          <a:noFill/>
          <a:ln w="9525">
            <a:noFill/>
            <a:miter lim="800000"/>
            <a:headEnd/>
            <a:tailEnd/>
          </a:ln>
        </p:spPr>
      </p:pic>
      <p:sp>
        <p:nvSpPr>
          <p:cNvPr id="48132" name="WordArt 5"/>
          <p:cNvSpPr>
            <a:spLocks noChangeArrowheads="1" noChangeShapeType="1" noTextEdit="1"/>
          </p:cNvSpPr>
          <p:nvPr/>
        </p:nvSpPr>
        <p:spPr bwMode="auto">
          <a:xfrm>
            <a:off x="250825" y="2420938"/>
            <a:ext cx="4429125" cy="523875"/>
          </a:xfrm>
          <a:prstGeom prst="rect">
            <a:avLst/>
          </a:prstGeom>
        </p:spPr>
        <p:txBody>
          <a:bodyPr wrap="none" fromWordArt="1">
            <a:prstTxWarp prst="textPlain">
              <a:avLst>
                <a:gd name="adj" fmla="val 50000"/>
              </a:avLst>
            </a:prstTxWarp>
          </a:bodyPr>
          <a:lstStyle/>
          <a:p>
            <a:pPr algn="ctr"/>
            <a:r>
              <a:rPr lang="ru-RU"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a:cs typeface="Arial"/>
              </a:rPr>
              <a:t>Шоколадная глазурь</a:t>
            </a:r>
          </a:p>
        </p:txBody>
      </p:sp>
      <p:sp>
        <p:nvSpPr>
          <p:cNvPr id="48133" name="WordArt 6"/>
          <p:cNvSpPr>
            <a:spLocks noChangeArrowheads="1" noChangeShapeType="1" noTextEdit="1"/>
          </p:cNvSpPr>
          <p:nvPr/>
        </p:nvSpPr>
        <p:spPr bwMode="auto">
          <a:xfrm>
            <a:off x="5148263" y="2492375"/>
            <a:ext cx="3524250" cy="523875"/>
          </a:xfrm>
          <a:prstGeom prst="rect">
            <a:avLst/>
          </a:prstGeom>
        </p:spPr>
        <p:txBody>
          <a:bodyPr wrap="none" fromWordArt="1">
            <a:prstTxWarp prst="textPlain">
              <a:avLst>
                <a:gd name="adj" fmla="val 50000"/>
              </a:avLst>
            </a:prstTxWarp>
          </a:bodyPr>
          <a:lstStyle/>
          <a:p>
            <a:pPr algn="ctr"/>
            <a:r>
              <a:rPr lang="ru-RU"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a:cs typeface="Arial"/>
              </a:rPr>
              <a:t>С красной икрой</a:t>
            </a:r>
          </a:p>
        </p:txBody>
      </p:sp>
      <p:sp>
        <p:nvSpPr>
          <p:cNvPr id="48134" name="WordArt 7"/>
          <p:cNvSpPr>
            <a:spLocks noChangeArrowheads="1" noChangeShapeType="1" noTextEdit="1"/>
          </p:cNvSpPr>
          <p:nvPr/>
        </p:nvSpPr>
        <p:spPr bwMode="auto">
          <a:xfrm>
            <a:off x="2987675" y="5157788"/>
            <a:ext cx="3695700" cy="523875"/>
          </a:xfrm>
          <a:prstGeom prst="rect">
            <a:avLst/>
          </a:prstGeom>
        </p:spPr>
        <p:txBody>
          <a:bodyPr wrap="none" fromWordArt="1">
            <a:prstTxWarp prst="textPlain">
              <a:avLst>
                <a:gd name="adj" fmla="val 50000"/>
              </a:avLst>
            </a:prstTxWarp>
          </a:bodyPr>
          <a:lstStyle/>
          <a:p>
            <a:pPr algn="ctr"/>
            <a:r>
              <a:rPr lang="ru-RU"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a:cs typeface="Arial"/>
              </a:rPr>
              <a:t>Блинчатый пирог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8131"/>
                                        </p:tgtEl>
                                        <p:attrNameLst>
                                          <p:attrName>style.visibility</p:attrName>
                                        </p:attrNameLst>
                                      </p:cBhvr>
                                      <p:to>
                                        <p:strVal val="visible"/>
                                      </p:to>
                                    </p:set>
                                    <p:animEffect transition="in" filter="circle(in)">
                                      <p:cBhvr>
                                        <p:cTn id="7" dur="2000"/>
                                        <p:tgtEl>
                                          <p:spTgt spid="4813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8132"/>
                                        </p:tgtEl>
                                        <p:attrNameLst>
                                          <p:attrName>style.visibility</p:attrName>
                                        </p:attrNameLst>
                                      </p:cBhvr>
                                      <p:to>
                                        <p:strVal val="visible"/>
                                      </p:to>
                                    </p:set>
                                    <p:anim calcmode="lin" valueType="num">
                                      <p:cBhvr additive="base">
                                        <p:cTn id="12" dur="500" fill="hold"/>
                                        <p:tgtEl>
                                          <p:spTgt spid="48132"/>
                                        </p:tgtEl>
                                        <p:attrNameLst>
                                          <p:attrName>ppt_x</p:attrName>
                                        </p:attrNameLst>
                                      </p:cBhvr>
                                      <p:tavLst>
                                        <p:tav tm="0">
                                          <p:val>
                                            <p:strVal val="#ppt_x"/>
                                          </p:val>
                                        </p:tav>
                                        <p:tav tm="100000">
                                          <p:val>
                                            <p:strVal val="#ppt_x"/>
                                          </p:val>
                                        </p:tav>
                                      </p:tavLst>
                                    </p:anim>
                                    <p:anim calcmode="lin" valueType="num">
                                      <p:cBhvr additive="base">
                                        <p:cTn id="13" dur="500" fill="hold"/>
                                        <p:tgtEl>
                                          <p:spTgt spid="4813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48130"/>
                                        </p:tgtEl>
                                        <p:attrNameLst>
                                          <p:attrName>style.visibility</p:attrName>
                                        </p:attrNameLst>
                                      </p:cBhvr>
                                      <p:to>
                                        <p:strVal val="visible"/>
                                      </p:to>
                                    </p:set>
                                    <p:animEffect transition="in" filter="circle(in)">
                                      <p:cBhvr>
                                        <p:cTn id="18" dur="2000"/>
                                        <p:tgtEl>
                                          <p:spTgt spid="48130"/>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8133"/>
                                        </p:tgtEl>
                                        <p:attrNameLst>
                                          <p:attrName>style.visibility</p:attrName>
                                        </p:attrNameLst>
                                      </p:cBhvr>
                                      <p:to>
                                        <p:strVal val="visible"/>
                                      </p:to>
                                    </p:set>
                                    <p:anim calcmode="lin" valueType="num">
                                      <p:cBhvr additive="base">
                                        <p:cTn id="23" dur="500" fill="hold"/>
                                        <p:tgtEl>
                                          <p:spTgt spid="48133"/>
                                        </p:tgtEl>
                                        <p:attrNameLst>
                                          <p:attrName>ppt_x</p:attrName>
                                        </p:attrNameLst>
                                      </p:cBhvr>
                                      <p:tavLst>
                                        <p:tav tm="0">
                                          <p:val>
                                            <p:strVal val="#ppt_x"/>
                                          </p:val>
                                        </p:tav>
                                        <p:tav tm="100000">
                                          <p:val>
                                            <p:strVal val="#ppt_x"/>
                                          </p:val>
                                        </p:tav>
                                      </p:tavLst>
                                    </p:anim>
                                    <p:anim calcmode="lin" valueType="num">
                                      <p:cBhvr additive="base">
                                        <p:cTn id="24" dur="500" fill="hold"/>
                                        <p:tgtEl>
                                          <p:spTgt spid="4813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nodeType="clickEffect">
                                  <p:stCondLst>
                                    <p:cond delay="0"/>
                                  </p:stCondLst>
                                  <p:childTnLst>
                                    <p:set>
                                      <p:cBhvr>
                                        <p:cTn id="28" dur="1" fill="hold">
                                          <p:stCondLst>
                                            <p:cond delay="0"/>
                                          </p:stCondLst>
                                        </p:cTn>
                                        <p:tgtEl>
                                          <p:spTgt spid="48129"/>
                                        </p:tgtEl>
                                        <p:attrNameLst>
                                          <p:attrName>style.visibility</p:attrName>
                                        </p:attrNameLst>
                                      </p:cBhvr>
                                      <p:to>
                                        <p:strVal val="visible"/>
                                      </p:to>
                                    </p:set>
                                    <p:animEffect transition="in" filter="diamond(in)">
                                      <p:cBhvr>
                                        <p:cTn id="29" dur="2000"/>
                                        <p:tgtEl>
                                          <p:spTgt spid="4812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48134"/>
                                        </p:tgtEl>
                                        <p:attrNameLst>
                                          <p:attrName>style.visibility</p:attrName>
                                        </p:attrNameLst>
                                      </p:cBhvr>
                                      <p:to>
                                        <p:strVal val="visible"/>
                                      </p:to>
                                    </p:set>
                                    <p:anim calcmode="lin" valueType="num">
                                      <p:cBhvr additive="base">
                                        <p:cTn id="34" dur="500" fill="hold"/>
                                        <p:tgtEl>
                                          <p:spTgt spid="48134"/>
                                        </p:tgtEl>
                                        <p:attrNameLst>
                                          <p:attrName>ppt_x</p:attrName>
                                        </p:attrNameLst>
                                      </p:cBhvr>
                                      <p:tavLst>
                                        <p:tav tm="0">
                                          <p:val>
                                            <p:strVal val="#ppt_x"/>
                                          </p:val>
                                        </p:tav>
                                        <p:tav tm="100000">
                                          <p:val>
                                            <p:strVal val="#ppt_x"/>
                                          </p:val>
                                        </p:tav>
                                      </p:tavLst>
                                    </p:anim>
                                    <p:anim calcmode="lin" valueType="num">
                                      <p:cBhvr additive="base">
                                        <p:cTn id="35" dur="500" fill="hold"/>
                                        <p:tgtEl>
                                          <p:spTgt spid="481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animBg="1"/>
      <p:bldP spid="48133" grpId="0" animBg="1"/>
      <p:bldP spid="4813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4" descr="фрукт"/>
          <p:cNvPicPr>
            <a:picLocks noChangeAspect="1" noChangeArrowheads="1"/>
          </p:cNvPicPr>
          <p:nvPr/>
        </p:nvPicPr>
        <p:blipFill>
          <a:blip r:embed="rId2" cstate="print"/>
          <a:srcRect/>
          <a:stretch>
            <a:fillRect/>
          </a:stretch>
        </p:blipFill>
        <p:spPr bwMode="auto">
          <a:xfrm>
            <a:off x="5651500" y="765175"/>
            <a:ext cx="2447925" cy="1854200"/>
          </a:xfrm>
          <a:prstGeom prst="rect">
            <a:avLst/>
          </a:prstGeom>
          <a:noFill/>
          <a:ln w="9525">
            <a:noFill/>
            <a:miter lim="800000"/>
            <a:headEnd/>
            <a:tailEnd/>
          </a:ln>
        </p:spPr>
      </p:pic>
      <p:sp>
        <p:nvSpPr>
          <p:cNvPr id="49154" name="WordArt 5"/>
          <p:cNvSpPr>
            <a:spLocks noChangeArrowheads="1" noChangeShapeType="1" noTextEdit="1"/>
          </p:cNvSpPr>
          <p:nvPr/>
        </p:nvSpPr>
        <p:spPr bwMode="auto">
          <a:xfrm>
            <a:off x="5292725" y="2781300"/>
            <a:ext cx="3228975" cy="523875"/>
          </a:xfrm>
          <a:prstGeom prst="rect">
            <a:avLst/>
          </a:prstGeom>
        </p:spPr>
        <p:txBody>
          <a:bodyPr wrap="none" fromWordArt="1">
            <a:prstTxWarp prst="textPlain">
              <a:avLst>
                <a:gd name="adj" fmla="val 50000"/>
              </a:avLst>
            </a:prstTxWarp>
          </a:bodyPr>
          <a:lstStyle/>
          <a:p>
            <a:pPr algn="ctr"/>
            <a:r>
              <a:rPr lang="ru-RU"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a:cs typeface="Arial"/>
              </a:rPr>
              <a:t>Фруктовый рай</a:t>
            </a:r>
          </a:p>
        </p:txBody>
      </p:sp>
      <p:pic>
        <p:nvPicPr>
          <p:cNvPr id="49155" name="Picture 6" descr="с крем-самбуком"/>
          <p:cNvPicPr>
            <a:picLocks noChangeAspect="1" noChangeArrowheads="1"/>
          </p:cNvPicPr>
          <p:nvPr/>
        </p:nvPicPr>
        <p:blipFill>
          <a:blip r:embed="rId3" cstate="print"/>
          <a:srcRect/>
          <a:stretch>
            <a:fillRect/>
          </a:stretch>
        </p:blipFill>
        <p:spPr bwMode="auto">
          <a:xfrm>
            <a:off x="827088" y="765175"/>
            <a:ext cx="2520950" cy="1871663"/>
          </a:xfrm>
          <a:prstGeom prst="rect">
            <a:avLst/>
          </a:prstGeom>
          <a:noFill/>
          <a:ln w="9525">
            <a:noFill/>
            <a:miter lim="800000"/>
            <a:headEnd/>
            <a:tailEnd/>
          </a:ln>
        </p:spPr>
      </p:pic>
      <p:sp>
        <p:nvSpPr>
          <p:cNvPr id="49156" name="WordArt 7"/>
          <p:cNvSpPr>
            <a:spLocks noChangeArrowheads="1" noChangeShapeType="1" noTextEdit="1"/>
          </p:cNvSpPr>
          <p:nvPr/>
        </p:nvSpPr>
        <p:spPr bwMode="auto">
          <a:xfrm>
            <a:off x="0" y="2781300"/>
            <a:ext cx="4391025" cy="523875"/>
          </a:xfrm>
          <a:prstGeom prst="rect">
            <a:avLst/>
          </a:prstGeom>
        </p:spPr>
        <p:txBody>
          <a:bodyPr wrap="none" fromWordArt="1">
            <a:prstTxWarp prst="textPlain">
              <a:avLst>
                <a:gd name="adj" fmla="val 50000"/>
              </a:avLst>
            </a:prstTxWarp>
          </a:bodyPr>
          <a:lstStyle/>
          <a:p>
            <a:pPr algn="ctr"/>
            <a:r>
              <a:rPr lang="ru-RU"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a:cs typeface="Arial"/>
              </a:rPr>
              <a:t>С кремом- самбуком</a:t>
            </a:r>
          </a:p>
        </p:txBody>
      </p:sp>
      <p:pic>
        <p:nvPicPr>
          <p:cNvPr id="49157" name="Picture 8" descr="мешочек с гриб"/>
          <p:cNvPicPr>
            <a:picLocks noChangeAspect="1" noChangeArrowheads="1"/>
          </p:cNvPicPr>
          <p:nvPr/>
        </p:nvPicPr>
        <p:blipFill>
          <a:blip r:embed="rId4" cstate="print"/>
          <a:srcRect/>
          <a:stretch>
            <a:fillRect/>
          </a:stretch>
        </p:blipFill>
        <p:spPr bwMode="auto">
          <a:xfrm>
            <a:off x="3203575" y="3500438"/>
            <a:ext cx="2592388" cy="1873250"/>
          </a:xfrm>
          <a:prstGeom prst="rect">
            <a:avLst/>
          </a:prstGeom>
          <a:noFill/>
          <a:ln w="9525">
            <a:noFill/>
            <a:miter lim="800000"/>
            <a:headEnd/>
            <a:tailEnd/>
          </a:ln>
        </p:spPr>
      </p:pic>
      <p:sp>
        <p:nvSpPr>
          <p:cNvPr id="49158" name="WordArt 9"/>
          <p:cNvSpPr>
            <a:spLocks noChangeArrowheads="1" noChangeShapeType="1" noTextEdit="1"/>
          </p:cNvSpPr>
          <p:nvPr/>
        </p:nvSpPr>
        <p:spPr bwMode="auto">
          <a:xfrm>
            <a:off x="2484438" y="5589588"/>
            <a:ext cx="4210050" cy="523875"/>
          </a:xfrm>
          <a:prstGeom prst="rect">
            <a:avLst/>
          </a:prstGeom>
        </p:spPr>
        <p:txBody>
          <a:bodyPr wrap="none" fromWordArt="1">
            <a:prstTxWarp prst="textPlain">
              <a:avLst>
                <a:gd name="adj" fmla="val 50000"/>
              </a:avLst>
            </a:prstTxWarp>
          </a:bodyPr>
          <a:lstStyle/>
          <a:p>
            <a:pPr algn="ctr"/>
            <a:r>
              <a:rPr lang="ru-RU"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a:cs typeface="Arial"/>
              </a:rPr>
              <a:t>Мешочек с грибами</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9155"/>
                                        </p:tgtEl>
                                        <p:attrNameLst>
                                          <p:attrName>style.visibility</p:attrName>
                                        </p:attrNameLst>
                                      </p:cBhvr>
                                      <p:to>
                                        <p:strVal val="visible"/>
                                      </p:to>
                                    </p:set>
                                    <p:animEffect transition="in" filter="circle(in)">
                                      <p:cBhvr>
                                        <p:cTn id="7" dur="2000"/>
                                        <p:tgtEl>
                                          <p:spTgt spid="4915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9156"/>
                                        </p:tgtEl>
                                        <p:attrNameLst>
                                          <p:attrName>style.visibility</p:attrName>
                                        </p:attrNameLst>
                                      </p:cBhvr>
                                      <p:to>
                                        <p:strVal val="visible"/>
                                      </p:to>
                                    </p:set>
                                    <p:anim calcmode="lin" valueType="num">
                                      <p:cBhvr additive="base">
                                        <p:cTn id="12" dur="500" fill="hold"/>
                                        <p:tgtEl>
                                          <p:spTgt spid="49156"/>
                                        </p:tgtEl>
                                        <p:attrNameLst>
                                          <p:attrName>ppt_x</p:attrName>
                                        </p:attrNameLst>
                                      </p:cBhvr>
                                      <p:tavLst>
                                        <p:tav tm="0">
                                          <p:val>
                                            <p:strVal val="#ppt_x"/>
                                          </p:val>
                                        </p:tav>
                                        <p:tav tm="100000">
                                          <p:val>
                                            <p:strVal val="#ppt_x"/>
                                          </p:val>
                                        </p:tav>
                                      </p:tavLst>
                                    </p:anim>
                                    <p:anim calcmode="lin" valueType="num">
                                      <p:cBhvr additive="base">
                                        <p:cTn id="13" dur="500" fill="hold"/>
                                        <p:tgtEl>
                                          <p:spTgt spid="4915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49153"/>
                                        </p:tgtEl>
                                        <p:attrNameLst>
                                          <p:attrName>style.visibility</p:attrName>
                                        </p:attrNameLst>
                                      </p:cBhvr>
                                      <p:to>
                                        <p:strVal val="visible"/>
                                      </p:to>
                                    </p:set>
                                    <p:animEffect transition="in" filter="circle(in)">
                                      <p:cBhvr>
                                        <p:cTn id="18" dur="2000"/>
                                        <p:tgtEl>
                                          <p:spTgt spid="4915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9154"/>
                                        </p:tgtEl>
                                        <p:attrNameLst>
                                          <p:attrName>style.visibility</p:attrName>
                                        </p:attrNameLst>
                                      </p:cBhvr>
                                      <p:to>
                                        <p:strVal val="visible"/>
                                      </p:to>
                                    </p:set>
                                    <p:anim calcmode="lin" valueType="num">
                                      <p:cBhvr additive="base">
                                        <p:cTn id="23" dur="500" fill="hold"/>
                                        <p:tgtEl>
                                          <p:spTgt spid="49154"/>
                                        </p:tgtEl>
                                        <p:attrNameLst>
                                          <p:attrName>ppt_x</p:attrName>
                                        </p:attrNameLst>
                                      </p:cBhvr>
                                      <p:tavLst>
                                        <p:tav tm="0">
                                          <p:val>
                                            <p:strVal val="#ppt_x"/>
                                          </p:val>
                                        </p:tav>
                                        <p:tav tm="100000">
                                          <p:val>
                                            <p:strVal val="#ppt_x"/>
                                          </p:val>
                                        </p:tav>
                                      </p:tavLst>
                                    </p:anim>
                                    <p:anim calcmode="lin" valueType="num">
                                      <p:cBhvr additive="base">
                                        <p:cTn id="24" dur="500" fill="hold"/>
                                        <p:tgtEl>
                                          <p:spTgt spid="4915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nodeType="clickEffect">
                                  <p:stCondLst>
                                    <p:cond delay="0"/>
                                  </p:stCondLst>
                                  <p:childTnLst>
                                    <p:set>
                                      <p:cBhvr>
                                        <p:cTn id="28" dur="1" fill="hold">
                                          <p:stCondLst>
                                            <p:cond delay="0"/>
                                          </p:stCondLst>
                                        </p:cTn>
                                        <p:tgtEl>
                                          <p:spTgt spid="49157"/>
                                        </p:tgtEl>
                                        <p:attrNameLst>
                                          <p:attrName>style.visibility</p:attrName>
                                        </p:attrNameLst>
                                      </p:cBhvr>
                                      <p:to>
                                        <p:strVal val="visible"/>
                                      </p:to>
                                    </p:set>
                                    <p:animEffect transition="in" filter="diamond(in)">
                                      <p:cBhvr>
                                        <p:cTn id="29" dur="2000"/>
                                        <p:tgtEl>
                                          <p:spTgt spid="4915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49158"/>
                                        </p:tgtEl>
                                        <p:attrNameLst>
                                          <p:attrName>style.visibility</p:attrName>
                                        </p:attrNameLst>
                                      </p:cBhvr>
                                      <p:to>
                                        <p:strVal val="visible"/>
                                      </p:to>
                                    </p:set>
                                    <p:anim calcmode="lin" valueType="num">
                                      <p:cBhvr additive="base">
                                        <p:cTn id="34" dur="500" fill="hold"/>
                                        <p:tgtEl>
                                          <p:spTgt spid="49158"/>
                                        </p:tgtEl>
                                        <p:attrNameLst>
                                          <p:attrName>ppt_x</p:attrName>
                                        </p:attrNameLst>
                                      </p:cBhvr>
                                      <p:tavLst>
                                        <p:tav tm="0">
                                          <p:val>
                                            <p:strVal val="#ppt_x"/>
                                          </p:val>
                                        </p:tav>
                                        <p:tav tm="100000">
                                          <p:val>
                                            <p:strVal val="#ppt_x"/>
                                          </p:val>
                                        </p:tav>
                                      </p:tavLst>
                                    </p:anim>
                                    <p:anim calcmode="lin" valueType="num">
                                      <p:cBhvr additive="base">
                                        <p:cTn id="35" dur="500" fill="hold"/>
                                        <p:tgtEl>
                                          <p:spTgt spid="491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animBg="1"/>
      <p:bldP spid="49156" grpId="0" animBg="1"/>
      <p:bldP spid="4915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Заголовок 1"/>
          <p:cNvSpPr>
            <a:spLocks noGrp="1"/>
          </p:cNvSpPr>
          <p:nvPr>
            <p:ph type="title" idx="4294967295"/>
          </p:nvPr>
        </p:nvSpPr>
        <p:spPr>
          <a:xfrm>
            <a:off x="457200" y="277813"/>
            <a:ext cx="8218488" cy="2646362"/>
          </a:xfrm>
        </p:spPr>
        <p:txBody>
          <a:bodyPr/>
          <a:lstStyle/>
          <a:p>
            <a:pPr eaLnBrk="1" hangingPunct="1">
              <a:defRPr/>
            </a:pPr>
            <a:r>
              <a:rPr lang="ru-RU" sz="6600" b="1" smtClean="0">
                <a:solidFill>
                  <a:srgbClr val="FF0066"/>
                </a:solidFill>
                <a:latin typeface="Times New Roman" pitchFamily="18" charset="0"/>
              </a:rPr>
              <a:t>Спасибо за внимание!!!</a:t>
            </a:r>
          </a:p>
        </p:txBody>
      </p:sp>
      <p:pic>
        <p:nvPicPr>
          <p:cNvPr id="51202" name="Picture 4" descr="на  пиве  с  припеком"/>
          <p:cNvPicPr>
            <a:picLocks noChangeAspect="1" noChangeArrowheads="1"/>
          </p:cNvPicPr>
          <p:nvPr/>
        </p:nvPicPr>
        <p:blipFill>
          <a:blip r:embed="rId2" cstate="print"/>
          <a:srcRect/>
          <a:stretch>
            <a:fillRect/>
          </a:stretch>
        </p:blipFill>
        <p:spPr bwMode="auto">
          <a:xfrm>
            <a:off x="2843213" y="3141663"/>
            <a:ext cx="3313112" cy="25923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2769"/>
                                        </p:tgtEl>
                                        <p:attrNameLst>
                                          <p:attrName>style.visibility</p:attrName>
                                        </p:attrNameLst>
                                      </p:cBhvr>
                                      <p:to>
                                        <p:strVal val="visible"/>
                                      </p:to>
                                    </p:set>
                                    <p:animEffect transition="in" filter="diamond(in)">
                                      <p:cBhvr>
                                        <p:cTn id="7" dur="2000"/>
                                        <p:tgtEl>
                                          <p:spTgt spid="3276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1202"/>
                                        </p:tgtEl>
                                        <p:attrNameLst>
                                          <p:attrName>style.visibility</p:attrName>
                                        </p:attrNameLst>
                                      </p:cBhvr>
                                      <p:to>
                                        <p:strVal val="visible"/>
                                      </p:to>
                                    </p:set>
                                    <p:anim calcmode="lin" valueType="num">
                                      <p:cBhvr additive="base">
                                        <p:cTn id="12" dur="500" fill="hold"/>
                                        <p:tgtEl>
                                          <p:spTgt spid="51202"/>
                                        </p:tgtEl>
                                        <p:attrNameLst>
                                          <p:attrName>ppt_x</p:attrName>
                                        </p:attrNameLst>
                                      </p:cBhvr>
                                      <p:tavLst>
                                        <p:tav tm="0">
                                          <p:val>
                                            <p:strVal val="#ppt_x"/>
                                          </p:val>
                                        </p:tav>
                                        <p:tav tm="100000">
                                          <p:val>
                                            <p:strVal val="#ppt_x"/>
                                          </p:val>
                                        </p:tav>
                                      </p:tavLst>
                                    </p:anim>
                                    <p:anim calcmode="lin" valueType="num">
                                      <p:cBhvr additive="base">
                                        <p:cTn id="13" dur="500" fill="hold"/>
                                        <p:tgtEl>
                                          <p:spTgt spid="512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4" name="Rectangle 4"/>
          <p:cNvSpPr>
            <a:spLocks noGrp="1" noChangeArrowheads="1"/>
          </p:cNvSpPr>
          <p:nvPr>
            <p:ph type="title"/>
          </p:nvPr>
        </p:nvSpPr>
        <p:spPr>
          <a:xfrm>
            <a:off x="395288" y="0"/>
            <a:ext cx="8229600" cy="765175"/>
          </a:xfrm>
        </p:spPr>
        <p:txBody>
          <a:bodyPr/>
          <a:lstStyle/>
          <a:p>
            <a:pPr eaLnBrk="1" hangingPunct="1">
              <a:defRPr/>
            </a:pPr>
            <a:r>
              <a:rPr lang="ru-RU" b="1" u="sng" smtClean="0">
                <a:solidFill>
                  <a:schemeClr val="hlink"/>
                </a:solidFill>
                <a:latin typeface="Times New Roman" pitchFamily="18" charset="0"/>
              </a:rPr>
              <a:t>Планирование проекта:</a:t>
            </a:r>
          </a:p>
        </p:txBody>
      </p:sp>
      <p:graphicFrame>
        <p:nvGraphicFramePr>
          <p:cNvPr id="19484" name="Group 28"/>
          <p:cNvGraphicFramePr>
            <a:graphicFrameLocks noGrp="1"/>
          </p:cNvGraphicFramePr>
          <p:nvPr/>
        </p:nvGraphicFramePr>
        <p:xfrm>
          <a:off x="34925" y="692150"/>
          <a:ext cx="9109075" cy="5760720"/>
        </p:xfrm>
        <a:graphic>
          <a:graphicData uri="http://schemas.openxmlformats.org/drawingml/2006/table">
            <a:tbl>
              <a:tblPr/>
              <a:tblGrid>
                <a:gridCol w="2449513"/>
                <a:gridCol w="2232025"/>
                <a:gridCol w="2160587"/>
                <a:gridCol w="2266950"/>
              </a:tblGrid>
              <a:tr h="7921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Стадии работы над проектом</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Содержание работы на этой стадии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Деятельность учащихся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Деятельность преподавателя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1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Подготовка</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Определение темы и целей подготовки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Обсуждение проекта «Блины. Старые рецепты на новый лад» с преподавателем, получение дополнительной информации. Установка целей.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Проведение бесед по теме. Помощь в постановке целей.</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Планирование</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Определение источников информации, способы сбора и её анализ.  Распределение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Составление плана действий. Формулировка заданий.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Предложение идей и видов деятельности.</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084"/>
                                        </p:tgtEl>
                                        <p:attrNameLst>
                                          <p:attrName>style.visibility</p:attrName>
                                        </p:attrNameLst>
                                      </p:cBhvr>
                                      <p:to>
                                        <p:strVal val="visible"/>
                                      </p:to>
                                    </p:set>
                                    <p:anim calcmode="lin" valueType="num">
                                      <p:cBhvr additive="base">
                                        <p:cTn id="7" dur="500" fill="hold"/>
                                        <p:tgtEl>
                                          <p:spTgt spid="174084"/>
                                        </p:tgtEl>
                                        <p:attrNameLst>
                                          <p:attrName>ppt_x</p:attrName>
                                        </p:attrNameLst>
                                      </p:cBhvr>
                                      <p:tavLst>
                                        <p:tav tm="0">
                                          <p:val>
                                            <p:strVal val="#ppt_x"/>
                                          </p:val>
                                        </p:tav>
                                        <p:tav tm="100000">
                                          <p:val>
                                            <p:strVal val="#ppt_x"/>
                                          </p:val>
                                        </p:tav>
                                      </p:tavLst>
                                    </p:anim>
                                    <p:anim calcmode="lin" valueType="num">
                                      <p:cBhvr additive="base">
                                        <p:cTn id="8" dur="500" fill="hold"/>
                                        <p:tgtEl>
                                          <p:spTgt spid="1740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22" name="Group 42"/>
          <p:cNvGraphicFramePr>
            <a:graphicFrameLocks noGrp="1"/>
          </p:cNvGraphicFramePr>
          <p:nvPr/>
        </p:nvGraphicFramePr>
        <p:xfrm>
          <a:off x="107950" y="115888"/>
          <a:ext cx="9144000" cy="6310948"/>
        </p:xfrm>
        <a:graphic>
          <a:graphicData uri="http://schemas.openxmlformats.org/drawingml/2006/table">
            <a:tbl>
              <a:tblPr/>
              <a:tblGrid>
                <a:gridCol w="2535238"/>
                <a:gridCol w="2438400"/>
                <a:gridCol w="2227262"/>
                <a:gridCol w="1943100"/>
              </a:tblGrid>
              <a:tr h="15128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20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заданий и обязанностей между участниками проекта.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50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Исследование</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Сбор информации. Решение промежуточных задач.</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Проведение анкетирования. Сбор видеоматериала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Наблюдение, корректировка деятельности.</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Анализ и обобщение</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Анализ информации. Оформление результатов.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Подведение итогов анкетирования. Выделение основного в видеоматериале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Наблюдение, корректировка деятельности</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7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Представление или отчет</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Письменный отчет о проделанной работе. Презентация проекта.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Отчет. Обсуждение. Презентация.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Непосредственное участие в презентации.</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Оценка результатов процесса</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Участие в оценке путем обсуждения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charset="0"/>
                        </a:rPr>
                        <a:t>Оценка работы обучающихся.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WordArt 4"/>
          <p:cNvSpPr>
            <a:spLocks noChangeArrowheads="1" noChangeShapeType="1" noTextEdit="1"/>
          </p:cNvSpPr>
          <p:nvPr/>
        </p:nvSpPr>
        <p:spPr bwMode="auto">
          <a:xfrm>
            <a:off x="971550" y="620713"/>
            <a:ext cx="6985000" cy="1584325"/>
          </a:xfrm>
          <a:prstGeom prst="rect">
            <a:avLst/>
          </a:prstGeom>
        </p:spPr>
        <p:txBody>
          <a:bodyPr wrap="none" fromWordArt="1">
            <a:prstTxWarp prst="textPlain">
              <a:avLst>
                <a:gd name="adj" fmla="val 50000"/>
              </a:avLst>
            </a:prstTxWarp>
          </a:bodyPr>
          <a:lstStyle/>
          <a:p>
            <a:pPr algn="ctr"/>
            <a:r>
              <a:rPr lang="ru-RU" sz="3600" kern="10">
                <a:ln w="12700">
                  <a:solidFill>
                    <a:srgbClr val="3333CC"/>
                  </a:solidFill>
                  <a:round/>
                  <a:headEnd/>
                  <a:tailEnd/>
                </a:ln>
                <a:solidFill>
                  <a:srgbClr val="FF0000"/>
                </a:solidFill>
                <a:effectLst>
                  <a:outerShdw dist="45791" dir="2021404" algn="ctr" rotWithShape="0">
                    <a:srgbClr val="9999FF"/>
                  </a:outerShdw>
                </a:effectLst>
                <a:latin typeface="Arial"/>
                <a:cs typeface="Arial"/>
              </a:rPr>
              <a:t>История возникновения блюда.</a:t>
            </a:r>
          </a:p>
          <a:p>
            <a:pPr algn="ctr"/>
            <a:r>
              <a:rPr lang="ru-RU" sz="3600" kern="10">
                <a:ln w="12700">
                  <a:solidFill>
                    <a:srgbClr val="3333CC"/>
                  </a:solidFill>
                  <a:round/>
                  <a:headEnd/>
                  <a:tailEnd/>
                </a:ln>
                <a:solidFill>
                  <a:srgbClr val="FF0000"/>
                </a:solidFill>
                <a:effectLst>
                  <a:outerShdw dist="45791" dir="2021404" algn="ctr" rotWithShape="0">
                    <a:srgbClr val="9999FF"/>
                  </a:outerShdw>
                </a:effectLst>
                <a:latin typeface="Arial"/>
                <a:cs typeface="Arial"/>
              </a:rPr>
              <a:t>Блины в древней Руси.</a:t>
            </a:r>
          </a:p>
        </p:txBody>
      </p:sp>
      <p:pic>
        <p:nvPicPr>
          <p:cNvPr id="21506" name="Picture 5" descr="манные  с  припеком"/>
          <p:cNvPicPr>
            <a:picLocks noGrp="1" noChangeAspect="1" noChangeArrowheads="1"/>
          </p:cNvPicPr>
          <p:nvPr>
            <p:ph idx="4294967295"/>
          </p:nvPr>
        </p:nvPicPr>
        <p:blipFill>
          <a:blip r:embed="rId3" cstate="print"/>
          <a:srcRect/>
          <a:stretch>
            <a:fillRect/>
          </a:stretch>
        </p:blipFill>
        <p:spPr>
          <a:xfrm>
            <a:off x="2089150" y="2636838"/>
            <a:ext cx="4697413" cy="3522662"/>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1505"/>
                                        </p:tgtEl>
                                        <p:attrNameLst>
                                          <p:attrName>style.visibility</p:attrName>
                                        </p:attrNameLst>
                                      </p:cBhvr>
                                      <p:to>
                                        <p:strVal val="visible"/>
                                      </p:to>
                                    </p:set>
                                    <p:animEffect transition="in" filter="diamond(in)">
                                      <p:cBhvr>
                                        <p:cTn id="7" dur="2000"/>
                                        <p:tgtEl>
                                          <p:spTgt spid="21505"/>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1506"/>
                                        </p:tgtEl>
                                        <p:attrNameLst>
                                          <p:attrName>style.visibility</p:attrName>
                                        </p:attrNameLst>
                                      </p:cBhvr>
                                      <p:to>
                                        <p:strVal val="visible"/>
                                      </p:to>
                                    </p:set>
                                    <p:animEffect transition="in" filter="wedge">
                                      <p:cBhvr>
                                        <p:cTn id="12" dur="20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idx="4294967295"/>
          </p:nvPr>
        </p:nvSpPr>
        <p:spPr>
          <a:xfrm>
            <a:off x="0" y="0"/>
            <a:ext cx="9144000" cy="2636838"/>
          </a:xfrm>
        </p:spPr>
        <p:txBody>
          <a:bodyPr/>
          <a:lstStyle/>
          <a:p>
            <a:pPr eaLnBrk="1" hangingPunct="1">
              <a:defRPr/>
            </a:pPr>
            <a:r>
              <a:rPr lang="ru-RU" sz="2800" dirty="0">
                <a:latin typeface="Times New Roman" pitchFamily="18" charset="0"/>
              </a:rPr>
              <a:t>История русских блинов берет свое начало в глубине веков. Считается, что первый блин испекли приблизительно в 1005 г – 1006 г, поэтому русским блинам уже точно больше тысячи лет!</a:t>
            </a:r>
          </a:p>
        </p:txBody>
      </p:sp>
      <p:pic>
        <p:nvPicPr>
          <p:cNvPr id="7" name="Picture 2" descr="E:\самая  новая\0b09531dc05449d9924f66c4264031d3.jpg"/>
          <p:cNvPicPr>
            <a:picLocks noChangeAspect="1" noChangeArrowheads="1"/>
          </p:cNvPicPr>
          <p:nvPr/>
        </p:nvPicPr>
        <p:blipFill>
          <a:blip r:embed="rId2" cstate="print"/>
          <a:srcRect/>
          <a:stretch>
            <a:fillRect/>
          </a:stretch>
        </p:blipFill>
        <p:spPr bwMode="auto">
          <a:xfrm>
            <a:off x="1835150" y="2249488"/>
            <a:ext cx="5400675" cy="434816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1"/>
                                        </p:tgtEl>
                                        <p:attrNameLst>
                                          <p:attrName>style.visibility</p:attrName>
                                        </p:attrNameLst>
                                      </p:cBhvr>
                                      <p:to>
                                        <p:strVal val="visible"/>
                                      </p:to>
                                    </p:set>
                                    <p:anim calcmode="lin" valueType="num">
                                      <p:cBhvr additive="base">
                                        <p:cTn id="7" dur="500" fill="hold"/>
                                        <p:tgtEl>
                                          <p:spTgt spid="15361"/>
                                        </p:tgtEl>
                                        <p:attrNameLst>
                                          <p:attrName>ppt_x</p:attrName>
                                        </p:attrNameLst>
                                      </p:cBhvr>
                                      <p:tavLst>
                                        <p:tav tm="0">
                                          <p:val>
                                            <p:strVal val="#ppt_x"/>
                                          </p:val>
                                        </p:tav>
                                        <p:tav tm="100000">
                                          <p:val>
                                            <p:strVal val="#ppt_x"/>
                                          </p:val>
                                        </p:tav>
                                      </p:tavLst>
                                    </p:anim>
                                    <p:anim calcmode="lin" valueType="num">
                                      <p:cBhvr additive="base">
                                        <p:cTn id="8" dur="500" fill="hold"/>
                                        <p:tgtEl>
                                          <p:spTgt spid="1536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idx="4294967295"/>
          </p:nvPr>
        </p:nvSpPr>
        <p:spPr>
          <a:xfrm>
            <a:off x="0" y="1557338"/>
            <a:ext cx="4572000" cy="3438525"/>
          </a:xfrm>
        </p:spPr>
        <p:txBody>
          <a:bodyPr/>
          <a:lstStyle/>
          <a:p>
            <a:pPr eaLnBrk="1" hangingPunct="1">
              <a:defRPr/>
            </a:pPr>
            <a:r>
              <a:rPr lang="ru-RU" sz="2800" dirty="0">
                <a:latin typeface="Times New Roman" pitchFamily="18" charset="0"/>
              </a:rPr>
              <a:t>Блины на Руси давно уже являются обычным блюдом русской кухни, но в стародавние времена, блины у славян имели особое, ритуальное значение, а их приготовление было обрядовым, целым таинством, куда не допускались посторонние. Рецепты блинов передавались из поколения в поколение, от матери к дочери. От бабушки к внучке.</a:t>
            </a:r>
          </a:p>
        </p:txBody>
      </p:sp>
      <p:pic>
        <p:nvPicPr>
          <p:cNvPr id="4" name="Picture 2" descr="E:\самая  новая\22-344300e111.jpg"/>
          <p:cNvPicPr>
            <a:picLocks noChangeAspect="1" noChangeArrowheads="1"/>
          </p:cNvPicPr>
          <p:nvPr/>
        </p:nvPicPr>
        <p:blipFill>
          <a:blip r:embed="rId2" cstate="print"/>
          <a:srcRect/>
          <a:stretch>
            <a:fillRect/>
          </a:stretch>
        </p:blipFill>
        <p:spPr bwMode="auto">
          <a:xfrm>
            <a:off x="4716463" y="476250"/>
            <a:ext cx="4103687" cy="58324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385"/>
                                        </p:tgtEl>
                                        <p:attrNameLst>
                                          <p:attrName>style.visibility</p:attrName>
                                        </p:attrNameLst>
                                      </p:cBhvr>
                                      <p:to>
                                        <p:strVal val="visible"/>
                                      </p:to>
                                    </p:set>
                                    <p:animEffect transition="in" filter="slide(fromBottom)">
                                      <p:cBhvr>
                                        <p:cTn id="7" dur="500"/>
                                        <p:tgtEl>
                                          <p:spTgt spid="1638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E:\самая  новая\1317646595_043.jpeg"/>
          <p:cNvPicPr>
            <a:picLocks noChangeAspect="1" noChangeArrowheads="1"/>
          </p:cNvPicPr>
          <p:nvPr/>
        </p:nvPicPr>
        <p:blipFill>
          <a:blip r:embed="rId2" cstate="print"/>
          <a:srcRect/>
          <a:stretch>
            <a:fillRect/>
          </a:stretch>
        </p:blipFill>
        <p:spPr bwMode="auto">
          <a:xfrm>
            <a:off x="1476375" y="1628775"/>
            <a:ext cx="6119813" cy="4824413"/>
          </a:xfrm>
          <a:prstGeom prst="rect">
            <a:avLst/>
          </a:prstGeom>
          <a:noFill/>
          <a:ln w="9525">
            <a:noFill/>
            <a:miter lim="800000"/>
            <a:headEnd/>
            <a:tailEnd/>
          </a:ln>
        </p:spPr>
      </p:pic>
      <p:sp>
        <p:nvSpPr>
          <p:cNvPr id="17409" name="Заголовок 1"/>
          <p:cNvSpPr>
            <a:spLocks noGrp="1"/>
          </p:cNvSpPr>
          <p:nvPr>
            <p:ph type="title" idx="4294967295"/>
          </p:nvPr>
        </p:nvSpPr>
        <p:spPr>
          <a:xfrm>
            <a:off x="457200" y="277813"/>
            <a:ext cx="8229600" cy="1855787"/>
          </a:xfrm>
        </p:spPr>
        <p:txBody>
          <a:bodyPr/>
          <a:lstStyle/>
          <a:p>
            <a:pPr eaLnBrk="1" hangingPunct="1">
              <a:defRPr/>
            </a:pPr>
            <a:r>
              <a:rPr lang="ru-RU" sz="3200" dirty="0">
                <a:latin typeface="Times New Roman" pitchFamily="18" charset="0"/>
              </a:rPr>
              <a:t>Хозяйки готовили опару для блинов с вечера, втайне от домашних, при свете месяца, приговаривая: "Месяц, ты, месяц, золотые твои рожки, взгляни в окошко, подуй на опару".</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7409"/>
                                        </p:tgtEl>
                                        <p:attrNameLst>
                                          <p:attrName>style.visibility</p:attrName>
                                        </p:attrNameLst>
                                      </p:cBhvr>
                                      <p:to>
                                        <p:strVal val="visible"/>
                                      </p:to>
                                    </p:set>
                                    <p:anim calcmode="lin" valueType="num">
                                      <p:cBhvr>
                                        <p:cTn id="7" dur="500" fill="hold"/>
                                        <p:tgtEl>
                                          <p:spTgt spid="17409"/>
                                        </p:tgtEl>
                                        <p:attrNameLst>
                                          <p:attrName>ppt_w</p:attrName>
                                        </p:attrNameLst>
                                      </p:cBhvr>
                                      <p:tavLst>
                                        <p:tav tm="0">
                                          <p:val>
                                            <p:fltVal val="0"/>
                                          </p:val>
                                        </p:tav>
                                        <p:tav tm="100000">
                                          <p:val>
                                            <p:strVal val="#ppt_w"/>
                                          </p:val>
                                        </p:tav>
                                      </p:tavLst>
                                    </p:anim>
                                    <p:anim calcmode="lin" valueType="num">
                                      <p:cBhvr>
                                        <p:cTn id="8" dur="500" fill="hold"/>
                                        <p:tgtEl>
                                          <p:spTgt spid="17409"/>
                                        </p:tgtEl>
                                        <p:attrNameLst>
                                          <p:attrName>ppt_h</p:attrName>
                                        </p:attrNameLst>
                                      </p:cBhvr>
                                      <p:tavLst>
                                        <p:tav tm="0">
                                          <p:val>
                                            <p:fltVal val="0"/>
                                          </p:val>
                                        </p:tav>
                                        <p:tav tm="100000">
                                          <p:val>
                                            <p:strVal val="#ppt_h"/>
                                          </p:val>
                                        </p:tav>
                                      </p:tavLst>
                                    </p:anim>
                                    <p:animEffect transition="in" filter="fade">
                                      <p:cBhvr>
                                        <p:cTn id="9" dur="500"/>
                                        <p:tgtEl>
                                          <p:spTgt spid="17409"/>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4" fill="hold" nodeType="clickEffect">
                                  <p:stCondLst>
                                    <p:cond delay="0"/>
                                  </p:stCondLst>
                                  <p:childTnLst>
                                    <p:set>
                                      <p:cBhvr>
                                        <p:cTn id="13" dur="1" fill="hold">
                                          <p:stCondLst>
                                            <p:cond delay="0"/>
                                          </p:stCondLst>
                                        </p:cTn>
                                        <p:tgtEl>
                                          <p:spTgt spid="24578"/>
                                        </p:tgtEl>
                                        <p:attrNameLst>
                                          <p:attrName>style.visibility</p:attrName>
                                        </p:attrNameLst>
                                      </p:cBhvr>
                                      <p:to>
                                        <p:strVal val="visible"/>
                                      </p:to>
                                    </p:set>
                                    <p:animEffect transition="in" filter="wheel(4)">
                                      <p:cBhvr>
                                        <p:cTn id="14" dur="20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idx="4294967295"/>
          </p:nvPr>
        </p:nvSpPr>
        <p:spPr>
          <a:xfrm>
            <a:off x="0" y="1196975"/>
            <a:ext cx="4643438" cy="4410075"/>
          </a:xfrm>
        </p:spPr>
        <p:txBody>
          <a:bodyPr/>
          <a:lstStyle/>
          <a:p>
            <a:pPr eaLnBrk="1" hangingPunct="1">
              <a:defRPr/>
            </a:pPr>
            <a:r>
              <a:rPr lang="ru-RU" sz="2800" dirty="0">
                <a:latin typeface="Times New Roman" pitchFamily="18" charset="0"/>
              </a:rPr>
              <a:t>Ошибочно считается, что у славянских народов горячие, круглые блины являлись символом солнца. На самом деле, блины у древних славян всегда были поминальным блюдом. Блинами поминали умерших сородичей, </a:t>
            </a:r>
            <a:r>
              <a:rPr lang="ru-RU" sz="2800" dirty="0" smtClean="0">
                <a:latin typeface="Times New Roman" pitchFamily="18" charset="0"/>
              </a:rPr>
              <a:t>«передавая</a:t>
            </a:r>
            <a:r>
              <a:rPr lang="ru-RU" sz="2800" dirty="0">
                <a:latin typeface="Times New Roman" pitchFamily="18" charset="0"/>
              </a:rPr>
              <a:t>» блины на «тот свет» раздавая их </a:t>
            </a:r>
            <a:r>
              <a:rPr lang="ru-RU" sz="2800" dirty="0" err="1">
                <a:latin typeface="Times New Roman" pitchFamily="18" charset="0"/>
              </a:rPr>
              <a:t>колядникам</a:t>
            </a:r>
            <a:r>
              <a:rPr lang="ru-RU" sz="2800" dirty="0">
                <a:latin typeface="Times New Roman" pitchFamily="18" charset="0"/>
              </a:rPr>
              <a:t>, первым встречным странникам, нищим. Не зря издревле говорят, что «Первый блин всегда за упокой». </a:t>
            </a:r>
          </a:p>
        </p:txBody>
      </p:sp>
      <p:pic>
        <p:nvPicPr>
          <p:cNvPr id="25602" name="Picture 2" descr="E:\самая  новая\1265659124_3.jpg"/>
          <p:cNvPicPr>
            <a:picLocks noGrp="1" noChangeAspect="1" noChangeArrowheads="1"/>
          </p:cNvPicPr>
          <p:nvPr>
            <p:ph idx="4294967295"/>
          </p:nvPr>
        </p:nvPicPr>
        <p:blipFill>
          <a:blip r:embed="rId2" cstate="print"/>
          <a:srcRect/>
          <a:stretch>
            <a:fillRect/>
          </a:stretch>
        </p:blipFill>
        <p:spPr>
          <a:xfrm>
            <a:off x="4500563" y="404813"/>
            <a:ext cx="4427537" cy="5761037"/>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slide(fromBottom)">
                                      <p:cBhvr>
                                        <p:cTn id="7" dur="500"/>
                                        <p:tgtEl>
                                          <p:spTgt spid="1843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5602"/>
                                        </p:tgtEl>
                                        <p:attrNameLst>
                                          <p:attrName>style.visibility</p:attrName>
                                        </p:attrNameLst>
                                      </p:cBhvr>
                                      <p:to>
                                        <p:strVal val="visible"/>
                                      </p:to>
                                    </p:set>
                                    <p:animEffect transition="in" filter="diamond(in)">
                                      <p:cBhvr>
                                        <p:cTn id="12" dur="2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Lst>
  </p:timing>
</p:sld>
</file>

<file path=ppt/theme/theme1.xml><?xml version="1.0" encoding="utf-8"?>
<a:theme xmlns:a="http://schemas.openxmlformats.org/drawingml/2006/main" name="Лучи">
  <a:themeElements>
    <a:clrScheme name="Лучи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Лучи">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Лучи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Лучи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Лучи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Лучи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Лучи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Лучи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Лучи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Лучи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Лучи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584</TotalTime>
  <Words>777</Words>
  <Application>Microsoft Office PowerPoint</Application>
  <PresentationFormat>Экран (4:3)</PresentationFormat>
  <Paragraphs>124</Paragraphs>
  <Slides>26</Slides>
  <Notes>2</Notes>
  <HiddenSlides>0</HiddenSlides>
  <MMClips>2</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Лучи</vt:lpstr>
      <vt:lpstr>  </vt:lpstr>
      <vt:lpstr>Слайд 2</vt:lpstr>
      <vt:lpstr>Планирование проекта:</vt:lpstr>
      <vt:lpstr>Слайд 4</vt:lpstr>
      <vt:lpstr>Слайд 5</vt:lpstr>
      <vt:lpstr>История русских блинов берет свое начало в глубине веков. Считается, что первый блин испекли приблизительно в 1005 г – 1006 г, поэтому русским блинам уже точно больше тысячи лет!</vt:lpstr>
      <vt:lpstr>Блины на Руси давно уже являются обычным блюдом русской кухни, но в стародавние времена, блины у славян имели особое, ритуальное значение, а их приготовление было обрядовым, целым таинством, куда не допускались посторонние. Рецепты блинов передавались из поколения в поколение, от матери к дочери. От бабушки к внучке.</vt:lpstr>
      <vt:lpstr>Хозяйки готовили опару для блинов с вечера, втайне от домашних, при свете месяца, приговаривая: "Месяц, ты, месяц, золотые твои рожки, взгляни в окошко, подуй на опару".</vt:lpstr>
      <vt:lpstr>Ошибочно считается, что у славянских народов горячие, круглые блины являлись символом солнца. На самом деле, блины у древних славян всегда были поминальным блюдом. Блинами поминали умерших сородичей, «передавая» блины на «тот свет» раздавая их колядникам, первым встречным странникам, нищим. Не зря издревле говорят, что «Первый блин всегда за упокой». </vt:lpstr>
      <vt:lpstr>Провожали блинами в последний путь не только умерших родственников, но и зиму – на Масленицу блины всегда являлись непременным атрибутом этого праздника. Масленицей не только провожали зиму и встречали весну, но и провожали старый год и встречали новый, ведь до 14-го века на Руси год начинался в марте. Не зря Масленицу называли честной, широкой, ведь  как  встретишь  Новый  год, так  его  и  проведешь.</vt:lpstr>
      <vt:lpstr>Слайд 11</vt:lpstr>
      <vt:lpstr>Слайд 12</vt:lpstr>
      <vt:lpstr>Слайд 13</vt:lpstr>
      <vt:lpstr>Экономический  расчет  блюда.</vt:lpstr>
      <vt:lpstr>Полезные свойства  продуктов</vt:lpstr>
      <vt:lpstr>Слайд 16</vt:lpstr>
      <vt:lpstr>Слайд 17</vt:lpstr>
      <vt:lpstr>    Пшеничные</vt:lpstr>
      <vt:lpstr>Слайд 19</vt:lpstr>
      <vt:lpstr>Слайд 20</vt:lpstr>
      <vt:lpstr>С  яблочным  припеком</vt:lpstr>
      <vt:lpstr>Ажурные</vt:lpstr>
      <vt:lpstr>Способы подачи:</vt:lpstr>
      <vt:lpstr>Слайд 24</vt:lpstr>
      <vt:lpstr>Слайд 25</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Семеновы</dc:creator>
  <cp:lastModifiedBy>Семеновы</cp:lastModifiedBy>
  <cp:revision>44</cp:revision>
  <dcterms:created xsi:type="dcterms:W3CDTF">2014-03-10T15:05:23Z</dcterms:created>
  <dcterms:modified xsi:type="dcterms:W3CDTF">2014-04-02T05:46:10Z</dcterms:modified>
</cp:coreProperties>
</file>