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8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51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0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5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9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1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855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2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5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6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0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B87FE-22F4-40F0-AD41-5D274CC91132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D86EA-E2B8-4586-A309-573970E68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82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/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>
                <a:solidFill>
                  <a:srgbClr val="7030A0"/>
                </a:solidFill>
              </a:rPr>
              <a:t/>
            </a:r>
            <a:br>
              <a:rPr lang="ru-RU" sz="5400" dirty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>Породы, слагающие земную кору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000" y="21015"/>
            <a:ext cx="1764000" cy="132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8101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92" y="4240299"/>
            <a:ext cx="2046651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103" y="4273203"/>
            <a:ext cx="2069168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9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6276013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u="sng" dirty="0" smtClean="0">
                <a:solidFill>
                  <a:srgbClr val="00B050"/>
                </a:solidFill>
              </a:rPr>
              <a:t>Осадочные горные </a:t>
            </a:r>
          </a:p>
          <a:p>
            <a:r>
              <a:rPr lang="ru-RU" sz="5400" b="1" u="sng" dirty="0" smtClean="0">
                <a:solidFill>
                  <a:srgbClr val="00B050"/>
                </a:solidFill>
              </a:rPr>
              <a:t>породы</a:t>
            </a:r>
            <a:r>
              <a:rPr lang="ru-RU" sz="5400" dirty="0" smtClean="0">
                <a:solidFill>
                  <a:srgbClr val="00B050"/>
                </a:solidFill>
              </a:rPr>
              <a:t> образуются </a:t>
            </a:r>
          </a:p>
          <a:p>
            <a:r>
              <a:rPr lang="ru-RU" sz="5400" dirty="0" smtClean="0">
                <a:solidFill>
                  <a:srgbClr val="00B050"/>
                </a:solidFill>
              </a:rPr>
              <a:t>на поверхности</a:t>
            </a:r>
          </a:p>
          <a:p>
            <a:r>
              <a:rPr lang="ru-RU" sz="5400" dirty="0" smtClean="0">
                <a:solidFill>
                  <a:srgbClr val="00B050"/>
                </a:solidFill>
              </a:rPr>
              <a:t> земной коры под</a:t>
            </a:r>
          </a:p>
          <a:p>
            <a:r>
              <a:rPr lang="ru-RU" sz="5400" dirty="0" smtClean="0">
                <a:solidFill>
                  <a:srgbClr val="00B050"/>
                </a:solidFill>
              </a:rPr>
              <a:t> действием тяжести,</a:t>
            </a:r>
          </a:p>
          <a:p>
            <a:r>
              <a:rPr lang="ru-RU" sz="5400" dirty="0" smtClean="0">
                <a:solidFill>
                  <a:srgbClr val="00B050"/>
                </a:solidFill>
              </a:rPr>
              <a:t> путем оседания,</a:t>
            </a:r>
          </a:p>
          <a:p>
            <a:r>
              <a:rPr lang="ru-RU" sz="5400" dirty="0" smtClean="0">
                <a:solidFill>
                  <a:srgbClr val="00B050"/>
                </a:solidFill>
              </a:rPr>
              <a:t> накопления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9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2117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  Осадочные горные породы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835696" y="1124744"/>
            <a:ext cx="45719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539802" y="1098070"/>
            <a:ext cx="45719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270892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неорганические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7" y="2589807"/>
            <a:ext cx="3096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органические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862687" y="3518431"/>
            <a:ext cx="45719" cy="8658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182178" y="3518431"/>
            <a:ext cx="72008" cy="15139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4509120"/>
            <a:ext cx="2198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обломочные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77405" y="5042709"/>
            <a:ext cx="207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химические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229200"/>
            <a:ext cx="162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(песок, галька)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62000" y="5661248"/>
            <a:ext cx="261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(гипс, поваренная соль)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08104" y="3142089"/>
            <a:ext cx="2154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(ракушечник, уголь)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74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304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4389"/>
            <a:ext cx="2052000" cy="1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34" y="2714625"/>
            <a:ext cx="1952640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12976"/>
            <a:ext cx="3085705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0547" y="2345293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ракушечник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487746" y="2482389"/>
            <a:ext cx="839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галька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6381328"/>
            <a:ext cx="728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уголь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07507" y="60759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гипс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8901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79"/>
            <a:ext cx="877278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Магматические горные породы </a:t>
            </a:r>
            <a:r>
              <a:rPr lang="ru-RU" sz="4000" b="1" dirty="0" smtClean="0">
                <a:solidFill>
                  <a:srgbClr val="C00000"/>
                </a:solidFill>
              </a:rPr>
              <a:t>– это </a:t>
            </a:r>
          </a:p>
          <a:p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т</a:t>
            </a:r>
            <a:r>
              <a:rPr lang="ru-RU" sz="4000" b="1" dirty="0" smtClean="0">
                <a:solidFill>
                  <a:srgbClr val="C00000"/>
                </a:solidFill>
              </a:rPr>
              <a:t>акие  породы, которые образовались</a:t>
            </a:r>
          </a:p>
          <a:p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rgbClr val="C00000"/>
                </a:solidFill>
              </a:rPr>
              <a:t>з магмы путем ее охлаждения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и застывания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56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301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Магматические горные породы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259632" y="1184558"/>
            <a:ext cx="144016" cy="804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084168" y="1184558"/>
            <a:ext cx="144016" cy="804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2276872"/>
            <a:ext cx="2220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Глубинные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23373" y="2125839"/>
            <a:ext cx="2359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излившиеся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12" y="3717032"/>
            <a:ext cx="2121425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31" y="4869160"/>
            <a:ext cx="24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176" y="3294276"/>
            <a:ext cx="220800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055" y="4805723"/>
            <a:ext cx="2238720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1" y="3388350"/>
            <a:ext cx="86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габбро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58688" y="4565495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гранит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80389" y="2926243"/>
            <a:ext cx="951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базальт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948264" y="4483923"/>
            <a:ext cx="79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пемза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904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9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12147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Метаморфические горные породы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– образуются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путем изменения осадочных и магматических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горных пород, под воздействием высокой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температуры и давления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8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267" y="672131"/>
            <a:ext cx="1314731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79" y="348426"/>
            <a:ext cx="1764000" cy="132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2843808" y="898075"/>
            <a:ext cx="2448272" cy="226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17" y="2171942"/>
            <a:ext cx="2592000" cy="185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4067944" y="3098096"/>
            <a:ext cx="1224136" cy="258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963" y="2276872"/>
            <a:ext cx="1733336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6065" y="75982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гранит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26064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гнейс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84045" y="3892406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песчаник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3892406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кварцит</a:t>
            </a:r>
            <a:endParaRPr lang="ru-RU" b="1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53238"/>
            <a:ext cx="20160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6556738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известняк</a:t>
            </a: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563888" y="5229200"/>
            <a:ext cx="1116124" cy="180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67" y="4763600"/>
            <a:ext cx="2100675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04248" y="6386105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мрамор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281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61305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 Горные породы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475656" y="1340768"/>
            <a:ext cx="28803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50702" y="1420327"/>
            <a:ext cx="0" cy="25127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36096" y="1492335"/>
            <a:ext cx="792088" cy="1216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543" y="2996952"/>
            <a:ext cx="190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осадочные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37133" y="3966351"/>
            <a:ext cx="2726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магматические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2996952"/>
            <a:ext cx="3088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метаморфические</a:t>
            </a:r>
            <a:endParaRPr lang="ru-RU" sz="28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67543" y="3520172"/>
            <a:ext cx="216025" cy="412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907704" y="3520172"/>
            <a:ext cx="469016" cy="628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7766" y="3933056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неорганические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73445" y="4149080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органические</a:t>
            </a:r>
            <a:endParaRPr lang="ru-RU" b="1" i="1" dirty="0">
              <a:solidFill>
                <a:srgbClr val="0070C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23528" y="4302388"/>
            <a:ext cx="252027" cy="350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259632" y="4302388"/>
            <a:ext cx="504056" cy="85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3726" y="4619533"/>
            <a:ext cx="144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обломочные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527306" y="508716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химические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4139952" y="4477762"/>
            <a:ext cx="216024" cy="511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19173" y="498886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глубинные</a:t>
            </a:r>
            <a:endParaRPr lang="ru-RU" b="1" i="1" dirty="0">
              <a:solidFill>
                <a:srgbClr val="0070C0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580112" y="4477762"/>
            <a:ext cx="252028" cy="463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20072" y="497252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излившиеся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7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4" grpId="0"/>
      <p:bldP spid="15" grpId="0"/>
      <p:bldP spid="20" grpId="0"/>
      <p:bldP spid="21" grpId="0"/>
      <p:bldP spid="24" grpId="0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114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Породы, слагающие земную кору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Породы, слагающие земную кору</dc:title>
  <dc:creator>Nataliya</dc:creator>
  <cp:lastModifiedBy>Nataliya</cp:lastModifiedBy>
  <cp:revision>14</cp:revision>
  <dcterms:created xsi:type="dcterms:W3CDTF">2013-11-19T14:28:22Z</dcterms:created>
  <dcterms:modified xsi:type="dcterms:W3CDTF">2015-01-21T14:33:46Z</dcterms:modified>
</cp:coreProperties>
</file>