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9" r:id="rId4"/>
    <p:sldId id="260" r:id="rId5"/>
    <p:sldId id="262" r:id="rId6"/>
    <p:sldId id="263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2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F69BC6D-5104-4A3E-B402-0FBF16019628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9F04DCA-F387-43B1-BE2E-11AFD19B9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9BC6D-5104-4A3E-B402-0FBF16019628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F04DCA-F387-43B1-BE2E-11AFD19B9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F69BC6D-5104-4A3E-B402-0FBF16019628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9F04DCA-F387-43B1-BE2E-11AFD19B9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9BC6D-5104-4A3E-B402-0FBF16019628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F04DCA-F387-43B1-BE2E-11AFD19B9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F69BC6D-5104-4A3E-B402-0FBF16019628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9F04DCA-F387-43B1-BE2E-11AFD19B9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9BC6D-5104-4A3E-B402-0FBF16019628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F04DCA-F387-43B1-BE2E-11AFD19B9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9BC6D-5104-4A3E-B402-0FBF16019628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F04DCA-F387-43B1-BE2E-11AFD19B9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9BC6D-5104-4A3E-B402-0FBF16019628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F04DCA-F387-43B1-BE2E-11AFD19B9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F69BC6D-5104-4A3E-B402-0FBF16019628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F04DCA-F387-43B1-BE2E-11AFD19B9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9BC6D-5104-4A3E-B402-0FBF16019628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F04DCA-F387-43B1-BE2E-11AFD19B9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9BC6D-5104-4A3E-B402-0FBF16019628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F04DCA-F387-43B1-BE2E-11AFD19B94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F69BC6D-5104-4A3E-B402-0FBF16019628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9F04DCA-F387-43B1-BE2E-11AFD19B9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3643338" cy="500066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Григорий Осипович Засекин  </a:t>
            </a:r>
            <a:endParaRPr lang="ru-RU" b="1" i="1" dirty="0"/>
          </a:p>
        </p:txBody>
      </p:sp>
      <p:pic>
        <p:nvPicPr>
          <p:cNvPr id="5" name="Рисунок 4" descr="засекин.JPG"/>
          <p:cNvPicPr/>
          <p:nvPr/>
        </p:nvPicPr>
        <p:blipFill>
          <a:blip r:embed="rId2" cstate="print"/>
          <a:srcRect l="32715" r="16241" b="55098"/>
          <a:stretch>
            <a:fillRect/>
          </a:stretch>
        </p:blipFill>
        <p:spPr>
          <a:xfrm>
            <a:off x="4500562" y="785794"/>
            <a:ext cx="3929090" cy="4643470"/>
          </a:xfrm>
          <a:prstGeom prst="rect">
            <a:avLst/>
          </a:prstGeom>
          <a:ln w="57150">
            <a:solidFill>
              <a:schemeClr val="bg2">
                <a:lumMod val="9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239000" cy="105837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карта водных путей и пристаней венецианских братьев </a:t>
            </a:r>
            <a:r>
              <a:rPr lang="ru-RU" sz="2800" dirty="0" err="1" smtClean="0"/>
              <a:t>Пицигани</a:t>
            </a:r>
            <a:r>
              <a:rPr lang="ru-RU" sz="2800" dirty="0" smtClean="0"/>
              <a:t>                  в 1367 году</a:t>
            </a:r>
            <a:endParaRPr lang="ru-RU" sz="2800" dirty="0"/>
          </a:p>
        </p:txBody>
      </p:sp>
      <p:pic>
        <p:nvPicPr>
          <p:cNvPr id="4" name="Picture 4" descr="0002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00174"/>
            <a:ext cx="7200800" cy="504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14348" y="785794"/>
            <a:ext cx="242889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Род Засекиных – очень древний и ведет свое начало, очевидно, с XIII-XIV веков, со времен татаро-монгольского владычества.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85728"/>
            <a:ext cx="4716618" cy="52864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786182" y="5715016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 Засекиных </a:t>
            </a:r>
            <a:r>
              <a:rPr lang="ru-RU" b="1" i="1" dirty="0"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княжеский, старый, имеющий свой родовой герб.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секин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86182" y="428604"/>
            <a:ext cx="5100651" cy="5572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72066" y="4572008"/>
            <a:ext cx="3143272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Единственный сохранившийся портрет Г.О. Засекина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28596" y="500042"/>
            <a:ext cx="307183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Первые сведения о Г. О. 3асекине отыскались в разрядной книге. Вели такие книги в Русском государстве в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XVI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XVII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веках.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8596" y="857232"/>
            <a:ext cx="350046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В 1586 году Г. О. Засекин, как опытный воевода и знающий фортификатор, вместе с ранее посланными на Волгу стрелецким головой Ф. Е. Ельчаниновым и думным дьяком И. Ф.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Страшневым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строит город-крепость Самару.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постройкой Самары воеводой в нем был оставлен Григорий Засекин.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zasekin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43372" y="571480"/>
            <a:ext cx="4286280" cy="4214842"/>
          </a:xfrm>
          <a:prstGeom prst="rect">
            <a:avLst/>
          </a:prstGeom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000496" y="928670"/>
            <a:ext cx="478634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Барельефное изображение Г.О.Засекина на лицевой стороне проездного жетона на городской транспорт города Самары, май 1586 год.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9512" y="428604"/>
            <a:ext cx="799288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(12) июля 1590 года состоялась закладка нового города Саратова.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19" y="1881178"/>
            <a:ext cx="7742664" cy="397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32656"/>
            <a:ext cx="4214817" cy="6048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785786" y="1357298"/>
            <a:ext cx="264320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Конная статуя из бронзы стоит в Волгограде  в сквере им. Симбирцева.</a:t>
            </a:r>
          </a:p>
          <a:p>
            <a:r>
              <a:rPr lang="ru-RU" sz="2400" b="1" dirty="0" smtClean="0"/>
              <a:t> Воевода грозно смотрит вдаль.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b="7452"/>
          <a:stretch>
            <a:fillRect/>
          </a:stretch>
        </p:blipFill>
        <p:spPr bwMode="auto">
          <a:xfrm>
            <a:off x="1214414" y="1928802"/>
            <a:ext cx="6286544" cy="442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5536" y="357166"/>
            <a:ext cx="763284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Самаре воздвигнута памятная плита на месте, где будет поставлен памятник Г.О.Засекину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175</TotalTime>
  <Words>186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Григорий Осипович Засекин  </vt:lpstr>
      <vt:lpstr>карта водных путей и пристаней венецианских братьев Пицигани                  в 1367 году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Григорий Осипович Засекин – основатель Саратова</dc:title>
  <dc:creator>1</dc:creator>
  <cp:lastModifiedBy>Компьютер</cp:lastModifiedBy>
  <cp:revision>24</cp:revision>
  <dcterms:created xsi:type="dcterms:W3CDTF">2013-11-22T04:34:02Z</dcterms:created>
  <dcterms:modified xsi:type="dcterms:W3CDTF">2014-01-13T22:21:03Z</dcterms:modified>
</cp:coreProperties>
</file>