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9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7DEB02-9830-483C-8606-E6EF1EA6D2B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7E4D44-2543-4FEF-A0A6-07A8BDDB79D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d0311da5c2f28efbc97114db4ec805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КРЕЩЕНИЕ </a:t>
            </a:r>
            <a:r>
              <a:rPr lang="ru-RU" sz="6000" dirty="0" smtClean="0"/>
              <a:t>ГОСПОДНЕ</a:t>
            </a:r>
            <a:r>
              <a:rPr lang="ru-RU" sz="6000" smtClean="0"/>
              <a:t/>
            </a:r>
            <a:br>
              <a:rPr lang="ru-RU" sz="6000" smtClean="0"/>
            </a:br>
            <a:r>
              <a:rPr lang="ru-RU" sz="6000" smtClean="0"/>
              <a:t>часть 1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857760"/>
            <a:ext cx="7854696" cy="1752600"/>
          </a:xfrm>
        </p:spPr>
        <p:txBody>
          <a:bodyPr/>
          <a:lstStyle/>
          <a:p>
            <a:pPr algn="l"/>
            <a:r>
              <a:rPr lang="ru-RU" dirty="0" smtClean="0"/>
              <a:t>Выполнил учитель МОУ СОШ № 5 </a:t>
            </a:r>
          </a:p>
          <a:p>
            <a:pPr algn="l"/>
            <a:r>
              <a:rPr lang="ru-RU" dirty="0" smtClean="0"/>
              <a:t>г. Ржева </a:t>
            </a:r>
          </a:p>
          <a:p>
            <a:pPr algn="l"/>
            <a:r>
              <a:rPr lang="ru-RU" dirty="0" smtClean="0"/>
              <a:t>Царькова Г.А.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53673190_19172184_22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0"/>
            <a:ext cx="6072230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43588" y="0"/>
            <a:ext cx="30004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На Иордане  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Под небом знойным Палестины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Красив священный Иордан,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Когда поднимется туман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От тихо дремлющей равнины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И в зыбь хрустальную, нежна,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Посмотрит южная луна.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Чаруют воды Иордана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Своей святыней мировой,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Крещенье принял над Собой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В них Иисус от Иоанна.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Раскрыло небо свой чертог,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И явлен Триединый Бог.</a:t>
            </a:r>
            <a:endParaRPr lang="ru-RU" sz="1400" dirty="0" smtClean="0">
              <a:solidFill>
                <a:srgbClr val="C00000"/>
              </a:solidFill>
            </a:endParaRPr>
          </a:p>
          <a:p>
            <a:r>
              <a:rPr lang="ru-RU" sz="1400" b="1" i="1" dirty="0" smtClean="0">
                <a:solidFill>
                  <a:srgbClr val="C00000"/>
                </a:solidFill>
              </a:rPr>
              <a:t>(И. Лебединский)</a:t>
            </a:r>
            <a:endParaRPr lang="ru-RU" sz="14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4" descr="972071419c4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2703016"/>
            <a:ext cx="25717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200" b="1" dirty="0" smtClean="0">
                <a:solidFill>
                  <a:srgbClr val="CC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Русское крещение </a:t>
            </a:r>
            <a:endParaRPr lang="ru-RU" sz="1200" b="1" dirty="0" smtClean="0">
              <a:solidFill>
                <a:srgbClr val="00008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Где воды текут Иордана,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Когда-то крестился Христос.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 нас слишком разные страны: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Январь здесь - ужасный мороз.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 русским мороз не помеха.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Крещенье - обычай святой.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молитвой, со страхом, со смехом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Ныряют в воде ледяной.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Ныряют и искренне верят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Крещенской воды волшебство,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радостно рвутся на берег,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Руками прикрыв естество.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Традиций на век не нарушим;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Обычай нам Господом дан.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январскую лютую стужу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Ныряем мы в свой «Иордан».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Мы веруем в Божьего Сына,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Нам вера навеки дана.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верим, что имя Россия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Святое на все времена.</a:t>
            </a:r>
            <a:br>
              <a:rPr lang="ru-RU" sz="1200" b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200" b="1" i="1" dirty="0" smtClean="0">
                <a:solidFill>
                  <a:srgbClr val="0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(Ю. Шмидт)</a:t>
            </a:r>
            <a:endParaRPr lang="ru-RU" sz="12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19018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20" y="2357430"/>
            <a:ext cx="242887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Крещенье на дворе!  </a:t>
            </a:r>
            <a:endParaRPr lang="ru-RU" sz="1400" dirty="0" smtClean="0">
              <a:solidFill>
                <a:srgbClr val="C00000"/>
              </a:solidFill>
            </a:endParaRPr>
          </a:p>
          <a:p>
            <a:r>
              <a:rPr lang="ru-RU" sz="1400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sz="1400" b="1" dirty="0" smtClean="0">
                <a:solidFill>
                  <a:srgbClr val="C00000"/>
                </a:solidFill>
              </a:rPr>
              <a:t>Все зимние морозы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Крепчают в январе.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Какие тут прогнозы –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Крещенье на дворе!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И весело и сладко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Водою окатиться,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Какая тут загадка!..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Пришла пора креститься,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Пришла пора поверить,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Поверить в чудеса,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И на себе проверить,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Что с нами небеса.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Никто не захворает,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Хотя мороз и жжет –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Крещенье наступает,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Крещение идет!</a:t>
            </a:r>
            <a:endParaRPr lang="ru-RU" sz="14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</TotalTime>
  <Words>22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Слайд 1</vt:lpstr>
      <vt:lpstr>КРЕЩЕНИЕ ГОСПОДНЕ часть 1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</cp:revision>
  <dcterms:created xsi:type="dcterms:W3CDTF">2015-01-17T20:26:30Z</dcterms:created>
  <dcterms:modified xsi:type="dcterms:W3CDTF">2015-01-21T18:37:41Z</dcterms:modified>
</cp:coreProperties>
</file>