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4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КРЕЩЕНИЕ ГОСПОДНЕ</a:t>
            </a:r>
            <a:br>
              <a:rPr lang="ru-RU" sz="6000" dirty="0" smtClean="0"/>
            </a:br>
            <a:r>
              <a:rPr lang="ru-RU" sz="6000" dirty="0" smtClean="0"/>
              <a:t>часть 2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857760"/>
            <a:ext cx="7854696" cy="1752600"/>
          </a:xfrm>
        </p:spPr>
        <p:txBody>
          <a:bodyPr/>
          <a:lstStyle/>
          <a:p>
            <a:pPr algn="l"/>
            <a:r>
              <a:rPr lang="ru-RU" dirty="0" smtClean="0"/>
              <a:t>Выполнил учитель МОУ СОШ № 5 </a:t>
            </a:r>
          </a:p>
          <a:p>
            <a:pPr algn="l"/>
            <a:r>
              <a:rPr lang="ru-RU" dirty="0" smtClean="0"/>
              <a:t>г. Ржева </a:t>
            </a:r>
          </a:p>
          <a:p>
            <a:pPr algn="l"/>
            <a:r>
              <a:rPr lang="ru-RU" dirty="0" smtClean="0"/>
              <a:t>Царькова Г.А.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6" descr="139019476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357166"/>
            <a:ext cx="34290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Крещение  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На свете невозможно жить без веры: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Ни идолов безжалостный расчёт,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Ни сатаны безумные химеры –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Никто из них надежды не даёт.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Даёт надежду Божий Дар Крещенья,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Творимый на Руси из века в век.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И только после этого мгновенья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На землю сходит новый человек.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Какие б грозы нынче не гремели –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Христос с участьем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К каждому придёт…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Душа ребёнка, выйдя из купели,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Блаженство и бессмертье обретёт.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i="1" dirty="0" smtClean="0">
                <a:solidFill>
                  <a:srgbClr val="C00000"/>
                </a:solidFill>
              </a:rPr>
              <a:t>(Д. Попов)</a:t>
            </a:r>
            <a:endParaRPr lang="ru-RU" sz="14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962dd5faae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5643554" y="3811012"/>
            <a:ext cx="35004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C00000"/>
                </a:solidFill>
              </a:rPr>
              <a:t>Омовенье святою крещенской водой  </a:t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/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Омовенье святою крещенской водой –</a:t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Православный старинный обряд вековой.</a:t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Мы с молитвой себя осеняем крестом</a:t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И незримую связь обретаем с Христом.</a:t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/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И уносит вода все мирские грехи,</a:t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Очищая от страха, недуга, тоски;</a:t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Оживает душа, укрепляется дух,</a:t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Чтобы веры священной огонь не потух.</a:t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/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Так для жизни опять возрождаемся мы –</a:t>
            </a:r>
            <a:br>
              <a:rPr lang="ru-RU" sz="12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В светлый праздник Крещенья, в разгаре зимы.</a:t>
            </a:r>
            <a:endParaRPr lang="ru-RU" sz="1200" dirty="0" smtClean="0">
              <a:solidFill>
                <a:srgbClr val="C00000"/>
              </a:solidFill>
            </a:endParaRPr>
          </a:p>
          <a:p>
            <a:r>
              <a:rPr lang="ru-RU" sz="1200" b="1" i="1" dirty="0" smtClean="0">
                <a:solidFill>
                  <a:srgbClr val="C00000"/>
                </a:solidFill>
              </a:rPr>
              <a:t>(Е. Оленина)</a:t>
            </a:r>
            <a:endParaRPr lang="ru-RU" sz="1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recheni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19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КРЕЩЕНИЕ ГОСПОДНЕ часть 2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2015-01-17T20:26:30Z</dcterms:created>
  <dcterms:modified xsi:type="dcterms:W3CDTF">2015-01-21T18:39:57Z</dcterms:modified>
</cp:coreProperties>
</file>