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05ACBD7E-B1DC-4487-933C-27F068867E0E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51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13.12.2014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13.12.2014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13.12.2014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13.12.2014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7620" y="4929198"/>
            <a:ext cx="4962282" cy="1400188"/>
          </a:xfrm>
        </p:spPr>
        <p:txBody>
          <a:bodyPr/>
          <a:lstStyle/>
          <a:p>
            <a:r>
              <a:rPr lang="ru-RU" dirty="0" smtClean="0"/>
              <a:t>Выполнила ученица 9а </a:t>
            </a:r>
            <a:r>
              <a:rPr lang="ru-RU" dirty="0" smtClean="0"/>
              <a:t>класса</a:t>
            </a:r>
            <a:r>
              <a:rPr lang="ru-RU" dirty="0" smtClean="0"/>
              <a:t>  </a:t>
            </a:r>
            <a:r>
              <a:rPr lang="ru-RU" dirty="0" smtClean="0"/>
              <a:t>Зайцевой </a:t>
            </a:r>
            <a:r>
              <a:rPr lang="ru-RU" dirty="0" smtClean="0"/>
              <a:t>Полины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138012"/>
          </a:xfrm>
        </p:spPr>
        <p:txBody>
          <a:bodyPr/>
          <a:lstStyle/>
          <a:p>
            <a:r>
              <a:rPr lang="ru-RU" sz="4400" dirty="0" smtClean="0"/>
              <a:t>Презентация по географии </a:t>
            </a:r>
            <a:r>
              <a:rPr lang="ru-RU" sz="5400" dirty="0" smtClean="0"/>
              <a:t/>
            </a:r>
            <a:br>
              <a:rPr lang="ru-RU" sz="5400" dirty="0" smtClean="0"/>
            </a:br>
            <a:endParaRPr lang="ru-RU" sz="5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00232" y="2214554"/>
            <a:ext cx="5310075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Москва</a:t>
            </a:r>
            <a:endParaRPr lang="ru-RU" sz="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9596404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1" y="4095685"/>
            <a:ext cx="2203127" cy="17630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282154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chemeClr val="bg1"/>
                </a:solidFill>
              </a:rPr>
              <a:t>Москва является центром науки и культуры России. В ней сосредоточено большое </a:t>
            </a:r>
            <a:r>
              <a:rPr lang="ru-RU" sz="2000" b="1" dirty="0" smtClean="0">
                <a:solidFill>
                  <a:schemeClr val="bg1"/>
                </a:solidFill>
              </a:rPr>
              <a:t>количество </a:t>
            </a:r>
            <a:r>
              <a:rPr lang="ru-RU" sz="2000" b="1" dirty="0">
                <a:solidFill>
                  <a:schemeClr val="bg1"/>
                </a:solidFill>
              </a:rPr>
              <a:t>учебных заведений и исследовательских центров. За получением образования в Москву приезжают студенты со всей России и мира.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14606" y="1700808"/>
            <a:ext cx="4241569" cy="31864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95974" y="3861048"/>
            <a:ext cx="3559043" cy="2669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144238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72066" y="1643050"/>
            <a:ext cx="3627876" cy="2418584"/>
          </a:xfrm>
          <a:prstGeom prst="rect">
            <a:avLst/>
          </a:prstGeom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14282" y="642918"/>
            <a:ext cx="5000660" cy="4158208"/>
          </a:xfrm>
        </p:spPr>
        <p:txBody>
          <a:bodyPr>
            <a:noAutofit/>
          </a:bodyPr>
          <a:lstStyle/>
          <a:p>
            <a:r>
              <a:rPr lang="ru-RU" sz="2100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Городские улицы, площади и районы исторической </a:t>
            </a:r>
            <a:r>
              <a:rPr lang="ru-RU" sz="21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застройки</a:t>
            </a:r>
          </a:p>
          <a:p>
            <a:r>
              <a:rPr lang="ru-RU" sz="2100" b="1" dirty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Культовые здания и </a:t>
            </a:r>
            <a:r>
              <a:rPr lang="ru-RU" sz="21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сооружения</a:t>
            </a:r>
          </a:p>
          <a:p>
            <a:r>
              <a:rPr lang="ru-RU" sz="2100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Музеи и научно-просветительские </a:t>
            </a:r>
            <a:r>
              <a:rPr lang="ru-RU" sz="21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учреждения</a:t>
            </a:r>
          </a:p>
          <a:p>
            <a:r>
              <a:rPr lang="ru-RU" sz="2100" b="1" dirty="0"/>
              <a:t> </a:t>
            </a:r>
            <a:r>
              <a:rPr lang="ru-RU" sz="2100" b="1" dirty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Памятники и </a:t>
            </a:r>
            <a:r>
              <a:rPr lang="ru-RU" sz="21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монументы</a:t>
            </a:r>
          </a:p>
          <a:p>
            <a:r>
              <a:rPr lang="ru-RU" sz="2100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Театры, кинотеатры, концертные залы, цирки и </a:t>
            </a:r>
            <a:r>
              <a:rPr lang="ru-RU" sz="21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стадионы</a:t>
            </a:r>
          </a:p>
          <a:p>
            <a:r>
              <a:rPr lang="ru-RU" sz="2100" b="1" dirty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Архитектурные </a:t>
            </a:r>
            <a:r>
              <a:rPr lang="ru-RU" sz="21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достопримечательности</a:t>
            </a:r>
          </a:p>
          <a:p>
            <a:r>
              <a:rPr lang="ru-RU" sz="2100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Сады, парки и места </a:t>
            </a:r>
            <a:r>
              <a:rPr lang="ru-RU" sz="21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отдыха</a:t>
            </a:r>
          </a:p>
          <a:p>
            <a:r>
              <a:rPr lang="ru-RU" sz="2100" b="1" dirty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Исторический центр Москвы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214290"/>
            <a:ext cx="5043494" cy="5000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Достопримечательности:</a:t>
            </a: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205197"/>
            <a:ext cx="1774354" cy="118290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74354" y="5205196"/>
            <a:ext cx="1826543" cy="118290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08201" y="5205197"/>
            <a:ext cx="1774355" cy="118290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83592" y="5205197"/>
            <a:ext cx="1577205" cy="118290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60797" y="5205197"/>
            <a:ext cx="1897020" cy="1186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672063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053778">
            <a:off x="1021592" y="3662150"/>
            <a:ext cx="2762967" cy="2148207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49684" y="1524000"/>
            <a:ext cx="6844631" cy="4572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368412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Mocква - город </a:t>
            </a:r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федерального значения, столица </a:t>
            </a:r>
            <a:r>
              <a:rPr lang="ru-RU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Российской  Федерации, административный центр  Центрального  </a:t>
            </a:r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федерального </a:t>
            </a:r>
            <a:r>
              <a:rPr lang="ru-RU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округа </a:t>
            </a:r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ru-RU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Московской </a:t>
            </a:r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области, город-герой. Крупнейший по </a:t>
            </a:r>
            <a:r>
              <a:rPr lang="ru-RU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численности </a:t>
            </a:r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населения город России и Европы, важнейший транспортный узел, а </a:t>
            </a:r>
            <a:r>
              <a:rPr lang="ru-RU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 же </a:t>
            </a:r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политический, экономический, культурный и научный центр </a:t>
            </a:r>
            <a:r>
              <a:rPr lang="ru-RU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страны</a:t>
            </a:r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112244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129275">
            <a:off x="329624" y="1191687"/>
            <a:ext cx="2412189" cy="1760898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55776" y="229522"/>
            <a:ext cx="4002705" cy="273685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284984"/>
            <a:ext cx="7924800" cy="3240360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Впервые упоминается в </a:t>
            </a:r>
            <a:r>
              <a:rPr lang="ru-RU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Ипатьевской</a:t>
            </a: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летописи в 1147 году, когда суздальский князь Юрий Долгорукий встречал здесь своего союзника новгород-северского князя 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Святослава. </a:t>
            </a: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1260 является центром княжества, с 1460 — центр Московской Руси. Столица России с середины XIV века по 1712 год и с 1918 года по настоящее время. Во время Великой Отечественной войны в 1941 году под Москвой было остановлено наступление немецких войск. В 1965 году Москве было присвоено почетное звание «Город-герой». В 1980 году в Москве прошли ХХII летние Олимпийские игры. С 1993 года Москва — город федерального значения.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679316">
            <a:off x="5926217" y="528100"/>
            <a:ext cx="2884324" cy="1611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95568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83968" y="548680"/>
            <a:ext cx="4249737" cy="318730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3384376" cy="6048672"/>
          </a:xfrm>
        </p:spPr>
        <p:txBody>
          <a:bodyPr>
            <a:noAutofit/>
          </a:bodyPr>
          <a:lstStyle/>
          <a:p>
            <a:r>
              <a:rPr lang="ru-RU" sz="2200" b="1" dirty="0">
                <a:solidFill>
                  <a:schemeClr val="bg1"/>
                </a:solidFill>
              </a:rPr>
              <a:t>Москва находится в центре европейской части России, в междуречье Оки и Волги, на стыке Смоленско-Московской возвышенности (на западе), </a:t>
            </a:r>
            <a:r>
              <a:rPr lang="ru-RU" sz="2200" b="1" dirty="0" err="1">
                <a:solidFill>
                  <a:schemeClr val="bg1"/>
                </a:solidFill>
              </a:rPr>
              <a:t>Москворецко</a:t>
            </a:r>
            <a:r>
              <a:rPr lang="ru-RU" sz="2200" b="1" dirty="0">
                <a:solidFill>
                  <a:schemeClr val="bg1"/>
                </a:solidFill>
              </a:rPr>
              <a:t> - Окской равнины (на востоке) и Мещёрской низменности (на юго-востоке). Площадь города на 2006 год составляет 1081 км², основная часть приходится на территорию внутри кольцевой автомагистрали (МКАД).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96136" y="3140968"/>
            <a:ext cx="3048000" cy="20307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51920" y="4509120"/>
            <a:ext cx="2396626" cy="1797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68008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628800"/>
            <a:ext cx="7924800" cy="4114800"/>
          </a:xfrm>
        </p:spPr>
        <p:txBody>
          <a:bodyPr/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200" dirty="0" smtClean="0">
                <a:latin typeface="Calibri"/>
                <a:ea typeface="Calibri"/>
                <a:cs typeface="Times New Roman"/>
              </a:rPr>
              <a:t>Ансамбль </a:t>
            </a:r>
            <a:r>
              <a:rPr lang="ru-RU" sz="3200" dirty="0">
                <a:latin typeface="Calibri"/>
                <a:ea typeface="Calibri"/>
                <a:cs typeface="Times New Roman"/>
              </a:rPr>
              <a:t>Московского Кремля </a:t>
            </a:r>
            <a:br>
              <a:rPr lang="ru-RU" sz="3200" dirty="0">
                <a:latin typeface="Calibri"/>
                <a:ea typeface="Calibri"/>
                <a:cs typeface="Times New Roman"/>
              </a:rPr>
            </a:br>
            <a:r>
              <a:rPr lang="ru-RU" sz="3200" dirty="0">
                <a:latin typeface="Calibri"/>
                <a:ea typeface="Calibri"/>
                <a:cs typeface="Times New Roman"/>
              </a:rPr>
              <a:t>и Красной площади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24-х расположенных на территории России объектов, включенных в Список Всемирного наследия ЮНЕСКО, три находятся в Москве: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2972946"/>
            <a:ext cx="4643975" cy="31011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96136" y="2972946"/>
            <a:ext cx="2880320" cy="1958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930841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dirty="0"/>
              <a:t>Церковь вознесения в </a:t>
            </a:r>
            <a:r>
              <a:rPr lang="ru-RU" sz="3200" b="1" dirty="0" smtClean="0"/>
              <a:t>К</a:t>
            </a:r>
            <a:r>
              <a:rPr lang="ru-RU" sz="3200" b="1" dirty="0" smtClean="0"/>
              <a:t>оломенском</a:t>
            </a:r>
            <a:r>
              <a:rPr lang="ru-RU" sz="3200" dirty="0"/>
              <a:t/>
            </a:r>
            <a:br>
              <a:rPr lang="ru-RU" sz="3200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590" y="1196752"/>
            <a:ext cx="3840427" cy="28803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54252" y="2069951"/>
            <a:ext cx="3048000" cy="2286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5640" y="4077072"/>
            <a:ext cx="3096344" cy="1903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247461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Новодевичий женский монастырь</a:t>
            </a: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1700809"/>
            <a:ext cx="4119876" cy="309634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91880" y="4077072"/>
            <a:ext cx="5076564" cy="2639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718436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1472" y="563762"/>
            <a:ext cx="5072098" cy="5999407"/>
          </a:xfrm>
          <a:prstGeom prst="rect">
            <a:avLst/>
          </a:prstGeom>
        </p:spPr>
      </p:pic>
      <p:sp>
        <p:nvSpPr>
          <p:cNvPr id="16" name="Содержимое 15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5329246" cy="5715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9" name="Заголовок 1"/>
          <p:cNvSpPr>
            <a:spLocks noGrp="1"/>
          </p:cNvSpPr>
          <p:nvPr>
            <p:ph type="body" idx="2"/>
          </p:nvPr>
        </p:nvSpPr>
        <p:spPr>
          <a:xfrm>
            <a:off x="5786446" y="214290"/>
            <a:ext cx="3357554" cy="5643602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</a:t>
            </a:r>
            <a:r>
              <a:rPr lang="ru-RU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ерб  </a:t>
            </a:r>
            <a:r>
              <a:rPr lang="ru-RU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города </a:t>
            </a:r>
            <a:r>
              <a:rPr lang="ru-RU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представляет </a:t>
            </a:r>
            <a:r>
              <a:rPr lang="ru-RU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собой четырёхугольный с закругленными нижними углами и заостренный в оконечности темно-красный геральдический щит с изображением развернутого вправо от зрителя всадника — Святого Георгия Победоносца в серебряных доспехах и голубой мантии (плаще), на серебряном коне с серебряной сбруей, поражающего золотым копьем черного Змия. </a:t>
            </a:r>
          </a:p>
        </p:txBody>
      </p:sp>
    </p:spTree>
    <p:extLst>
      <p:ext uri="{BB962C8B-B14F-4D97-AF65-F5344CB8AC3E}">
        <p14:creationId xmlns:p14="http://schemas.microsoft.com/office/powerpoint/2010/main" xmlns="" val="10503762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sz="4400" b="1" dirty="0" smtClean="0"/>
              <a:t>Флаг Москвы</a:t>
            </a:r>
            <a:br>
              <a:rPr lang="ru-RU" sz="4400" b="1" dirty="0" smtClean="0"/>
            </a:b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034" y="1000108"/>
            <a:ext cx="8143932" cy="543835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88</TotalTime>
  <Words>371</Words>
  <Application>Microsoft Office PowerPoint</Application>
  <PresentationFormat>Экран (4:3)</PresentationFormat>
  <Paragraphs>22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Бумажная</vt:lpstr>
      <vt:lpstr>Презентация по географии  </vt:lpstr>
      <vt:lpstr>Mocква - город федерального значения, столица Российской  Федерации, административный центр  Центрального  федерального  округа и  Московской области, город-герой. Крупнейший по  численности населения город России и Европы, важнейший транспортный узел, а так же политический, экономический, культурный и научный центр  страны.</vt:lpstr>
      <vt:lpstr>Впервые упоминается в Ипатьевской летописи в 1147 году, когда суздальский князь Юрий Долгорукий встречал здесь своего союзника новгород-северского князя Святослава. С 1260 является центром княжества, с 1460 — центр Московской Руси. Столица России с середины XIV века по 1712 год и с 1918 года по настоящее время. Во время Великой Отечественной войны в 1941 году под Москвой было остановлено наступление немецких войск. В 1965 году Москве было присвоено почетное звание «Город-герой». В 1980 году в Москве прошли ХХII летние Олимпийские игры. С 1993 года Москва — город федерального значения.</vt:lpstr>
      <vt:lpstr>Москва находится в центре европейской части России, в междуречье Оки и Волги, на стыке Смоленско-Московской возвышенности (на западе), Москворецко - Окской равнины (на востоке) и Мещёрской низменности (на юго-востоке). Площадь города на 2006 год составляет 1081 км², основная часть приходится на территорию внутри кольцевой автомагистрали (МКАД).</vt:lpstr>
      <vt:lpstr>Из 24-х расположенных на территории России объектов, включенных в Список Всемирного наследия ЮНЕСКО, три находятся в Москве:</vt:lpstr>
      <vt:lpstr>Церковь вознесения в Коломенском </vt:lpstr>
      <vt:lpstr>Новодевичий женский монастырь</vt:lpstr>
      <vt:lpstr>Слайд 8</vt:lpstr>
      <vt:lpstr> Флаг Москвы </vt:lpstr>
      <vt:lpstr>Москва является центром науки и культуры России. В ней сосредоточено большое количество учебных заведений и исследовательских центров. За получением образования в Москву приезжают студенты со всей России и мира.</vt:lpstr>
      <vt:lpstr>Достопримечательности: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Москва</dc:title>
  <dc:creator>Useless scars</dc:creator>
  <cp:lastModifiedBy>User</cp:lastModifiedBy>
  <cp:revision>11</cp:revision>
  <dcterms:created xsi:type="dcterms:W3CDTF">2013-12-24T13:27:01Z</dcterms:created>
  <dcterms:modified xsi:type="dcterms:W3CDTF">2014-12-13T04:18:33Z</dcterms:modified>
</cp:coreProperties>
</file>