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44" r:id="rId4"/>
    <p:sldMasterId id="2147483756" r:id="rId5"/>
    <p:sldMasterId id="2147483768" r:id="rId6"/>
    <p:sldMasterId id="2147483792" r:id="rId7"/>
    <p:sldMasterId id="2147483816" r:id="rId8"/>
    <p:sldMasterId id="2147483828" r:id="rId9"/>
  </p:sldMasterIdLst>
  <p:sldIdLst>
    <p:sldId id="273" r:id="rId10"/>
    <p:sldId id="256" r:id="rId11"/>
    <p:sldId id="257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4650" y="1600200"/>
            <a:ext cx="5238750" cy="1600200"/>
          </a:xfrm>
        </p:spPr>
        <p:txBody>
          <a:bodyPr anchor="t" anchorCtr="0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17502" y="3276600"/>
            <a:ext cx="4433047" cy="685800"/>
          </a:xfrm>
        </p:spPr>
        <p:txBody>
          <a:bodyPr>
            <a:normAutofit/>
          </a:bodyPr>
          <a:lstStyle>
            <a:lvl1pPr marL="0" indent="0" algn="l">
              <a:buNone/>
              <a:defRPr sz="1800" spc="1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8816"/>
            <a:ext cx="2133600" cy="256032"/>
          </a:xfrm>
        </p:spPr>
        <p:txBody>
          <a:bodyPr/>
          <a:lstStyle>
            <a:lvl1pPr algn="l">
              <a:defRPr/>
            </a:lvl1pPr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63640"/>
            <a:ext cx="2895600" cy="255494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reeform 10"/>
          <p:cNvSpPr/>
          <p:nvPr/>
        </p:nvSpPr>
        <p:spPr>
          <a:xfrm flipH="1">
            <a:off x="215153" y="381001"/>
            <a:ext cx="2639924" cy="5029200"/>
          </a:xfrm>
          <a:custGeom>
            <a:avLst/>
            <a:gdLst>
              <a:gd name="connsiteX0" fmla="*/ 0 w 3657600"/>
              <a:gd name="connsiteY0" fmla="*/ 685800 h 1371600"/>
              <a:gd name="connsiteX1" fmla="*/ 1186667 w 3657600"/>
              <a:gd name="connsiteY1" fmla="*/ 43667 h 1371600"/>
              <a:gd name="connsiteX2" fmla="*/ 1828801 w 3657600"/>
              <a:gd name="connsiteY2" fmla="*/ 2 h 1371600"/>
              <a:gd name="connsiteX3" fmla="*/ 2470936 w 3657600"/>
              <a:gd name="connsiteY3" fmla="*/ 43668 h 1371600"/>
              <a:gd name="connsiteX4" fmla="*/ 3657600 w 3657600"/>
              <a:gd name="connsiteY4" fmla="*/ 685806 h 1371600"/>
              <a:gd name="connsiteX5" fmla="*/ 2470934 w 3657600"/>
              <a:gd name="connsiteY5" fmla="*/ 1327941 h 1371600"/>
              <a:gd name="connsiteX6" fmla="*/ 1828799 w 3657600"/>
              <a:gd name="connsiteY6" fmla="*/ 1371606 h 1371600"/>
              <a:gd name="connsiteX7" fmla="*/ 1186664 w 3657600"/>
              <a:gd name="connsiteY7" fmla="*/ 1327940 h 1371600"/>
              <a:gd name="connsiteX8" fmla="*/ 0 w 3657600"/>
              <a:gd name="connsiteY8" fmla="*/ 685803 h 1371600"/>
              <a:gd name="connsiteX9" fmla="*/ 0 w 3657600"/>
              <a:gd name="connsiteY9" fmla="*/ 685800 h 1371600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685798 h 2004163"/>
              <a:gd name="connsiteX1" fmla="*/ 1186670 w 3672351"/>
              <a:gd name="connsiteY1" fmla="*/ 43665 h 2004163"/>
              <a:gd name="connsiteX2" fmla="*/ 1828804 w 3672351"/>
              <a:gd name="connsiteY2" fmla="*/ 0 h 2004163"/>
              <a:gd name="connsiteX3" fmla="*/ 2470939 w 3672351"/>
              <a:gd name="connsiteY3" fmla="*/ 43666 h 2004163"/>
              <a:gd name="connsiteX4" fmla="*/ 2559427 w 3672351"/>
              <a:gd name="connsiteY4" fmla="*/ 31374 h 2004163"/>
              <a:gd name="connsiteX5" fmla="*/ 3657603 w 3672351"/>
              <a:gd name="connsiteY5" fmla="*/ 685804 h 2004163"/>
              <a:gd name="connsiteX6" fmla="*/ 2470937 w 3672351"/>
              <a:gd name="connsiteY6" fmla="*/ 1327939 h 2004163"/>
              <a:gd name="connsiteX7" fmla="*/ 1828802 w 3672351"/>
              <a:gd name="connsiteY7" fmla="*/ 1371604 h 2004163"/>
              <a:gd name="connsiteX8" fmla="*/ 1186667 w 3672351"/>
              <a:gd name="connsiteY8" fmla="*/ 1327938 h 2004163"/>
              <a:gd name="connsiteX9" fmla="*/ 3 w 3672351"/>
              <a:gd name="connsiteY9" fmla="*/ 685801 h 2004163"/>
              <a:gd name="connsiteX10" fmla="*/ 3 w 3672351"/>
              <a:gd name="connsiteY10" fmla="*/ 685798 h 2004163"/>
              <a:gd name="connsiteX0" fmla="*/ 3 w 3657603"/>
              <a:gd name="connsiteY0" fmla="*/ 756433 h 1442239"/>
              <a:gd name="connsiteX1" fmla="*/ 1186670 w 3657603"/>
              <a:gd name="connsiteY1" fmla="*/ 114300 h 1442239"/>
              <a:gd name="connsiteX2" fmla="*/ 1828804 w 3657603"/>
              <a:gd name="connsiteY2" fmla="*/ 70635 h 1442239"/>
              <a:gd name="connsiteX3" fmla="*/ 2470939 w 3657603"/>
              <a:gd name="connsiteY3" fmla="*/ 114301 h 1442239"/>
              <a:gd name="connsiteX4" fmla="*/ 3657603 w 3657603"/>
              <a:gd name="connsiteY4" fmla="*/ 756439 h 1442239"/>
              <a:gd name="connsiteX5" fmla="*/ 2470937 w 3657603"/>
              <a:gd name="connsiteY5" fmla="*/ 1398574 h 1442239"/>
              <a:gd name="connsiteX6" fmla="*/ 1828802 w 3657603"/>
              <a:gd name="connsiteY6" fmla="*/ 1442239 h 1442239"/>
              <a:gd name="connsiteX7" fmla="*/ 1186667 w 3657603"/>
              <a:gd name="connsiteY7" fmla="*/ 1398573 h 1442239"/>
              <a:gd name="connsiteX8" fmla="*/ 3 w 3657603"/>
              <a:gd name="connsiteY8" fmla="*/ 756436 h 1442239"/>
              <a:gd name="connsiteX9" fmla="*/ 3 w 3657603"/>
              <a:gd name="connsiteY9" fmla="*/ 756433 h 1442239"/>
              <a:gd name="connsiteX0" fmla="*/ 527758 w 4185358"/>
              <a:gd name="connsiteY0" fmla="*/ 756433 h 1442239"/>
              <a:gd name="connsiteX1" fmla="*/ 1714425 w 4185358"/>
              <a:gd name="connsiteY1" fmla="*/ 114300 h 1442239"/>
              <a:gd name="connsiteX2" fmla="*/ 2356559 w 4185358"/>
              <a:gd name="connsiteY2" fmla="*/ 70635 h 1442239"/>
              <a:gd name="connsiteX3" fmla="*/ 2998694 w 4185358"/>
              <a:gd name="connsiteY3" fmla="*/ 114301 h 1442239"/>
              <a:gd name="connsiteX4" fmla="*/ 4185358 w 4185358"/>
              <a:gd name="connsiteY4" fmla="*/ 756439 h 1442239"/>
              <a:gd name="connsiteX5" fmla="*/ 2998692 w 4185358"/>
              <a:gd name="connsiteY5" fmla="*/ 1398574 h 1442239"/>
              <a:gd name="connsiteX6" fmla="*/ 2356557 w 4185358"/>
              <a:gd name="connsiteY6" fmla="*/ 1442239 h 1442239"/>
              <a:gd name="connsiteX7" fmla="*/ 1714422 w 4185358"/>
              <a:gd name="connsiteY7" fmla="*/ 1398573 h 1442239"/>
              <a:gd name="connsiteX8" fmla="*/ 527758 w 4185358"/>
              <a:gd name="connsiteY8" fmla="*/ 756436 h 1442239"/>
              <a:gd name="connsiteX9" fmla="*/ 527758 w 4185358"/>
              <a:gd name="connsiteY9" fmla="*/ 756433 h 1442239"/>
              <a:gd name="connsiteX0" fmla="*/ 527758 w 4185358"/>
              <a:gd name="connsiteY0" fmla="*/ 685798 h 1731271"/>
              <a:gd name="connsiteX1" fmla="*/ 1714425 w 4185358"/>
              <a:gd name="connsiteY1" fmla="*/ 43665 h 1731271"/>
              <a:gd name="connsiteX2" fmla="*/ 2356559 w 4185358"/>
              <a:gd name="connsiteY2" fmla="*/ 0 h 1731271"/>
              <a:gd name="connsiteX3" fmla="*/ 2998694 w 4185358"/>
              <a:gd name="connsiteY3" fmla="*/ 43666 h 1731271"/>
              <a:gd name="connsiteX4" fmla="*/ 4185358 w 4185358"/>
              <a:gd name="connsiteY4" fmla="*/ 685804 h 1731271"/>
              <a:gd name="connsiteX5" fmla="*/ 2998692 w 4185358"/>
              <a:gd name="connsiteY5" fmla="*/ 1327939 h 1731271"/>
              <a:gd name="connsiteX6" fmla="*/ 2356557 w 4185358"/>
              <a:gd name="connsiteY6" fmla="*/ 1371604 h 1731271"/>
              <a:gd name="connsiteX7" fmla="*/ 1714422 w 4185358"/>
              <a:gd name="connsiteY7" fmla="*/ 1327938 h 1731271"/>
              <a:gd name="connsiteX8" fmla="*/ 527758 w 4185358"/>
              <a:gd name="connsiteY8" fmla="*/ 685801 h 1731271"/>
              <a:gd name="connsiteX9" fmla="*/ 527758 w 4185358"/>
              <a:gd name="connsiteY9" fmla="*/ 685798 h 1731271"/>
              <a:gd name="connsiteX0" fmla="*/ 1174716 w 4832316"/>
              <a:gd name="connsiteY0" fmla="*/ 685798 h 2451847"/>
              <a:gd name="connsiteX1" fmla="*/ 2361383 w 4832316"/>
              <a:gd name="connsiteY1" fmla="*/ 43665 h 2451847"/>
              <a:gd name="connsiteX2" fmla="*/ 3003517 w 4832316"/>
              <a:gd name="connsiteY2" fmla="*/ 0 h 2451847"/>
              <a:gd name="connsiteX3" fmla="*/ 3645652 w 4832316"/>
              <a:gd name="connsiteY3" fmla="*/ 43666 h 2451847"/>
              <a:gd name="connsiteX4" fmla="*/ 4832316 w 4832316"/>
              <a:gd name="connsiteY4" fmla="*/ 685804 h 2451847"/>
              <a:gd name="connsiteX5" fmla="*/ 3645650 w 4832316"/>
              <a:gd name="connsiteY5" fmla="*/ 1327939 h 2451847"/>
              <a:gd name="connsiteX6" fmla="*/ 3003515 w 4832316"/>
              <a:gd name="connsiteY6" fmla="*/ 1371604 h 2451847"/>
              <a:gd name="connsiteX7" fmla="*/ 2361380 w 4832316"/>
              <a:gd name="connsiteY7" fmla="*/ 1327938 h 2451847"/>
              <a:gd name="connsiteX8" fmla="*/ 1174716 w 4832316"/>
              <a:gd name="connsiteY8" fmla="*/ 685801 h 2451847"/>
              <a:gd name="connsiteX9" fmla="*/ 1174716 w 4832316"/>
              <a:gd name="connsiteY9" fmla="*/ 685798 h 2451847"/>
              <a:gd name="connsiteX0" fmla="*/ 1174716 w 5193374"/>
              <a:gd name="connsiteY0" fmla="*/ 685798 h 2451847"/>
              <a:gd name="connsiteX1" fmla="*/ 2361383 w 5193374"/>
              <a:gd name="connsiteY1" fmla="*/ 43665 h 2451847"/>
              <a:gd name="connsiteX2" fmla="*/ 3003517 w 5193374"/>
              <a:gd name="connsiteY2" fmla="*/ 0 h 2451847"/>
              <a:gd name="connsiteX3" fmla="*/ 3645652 w 5193374"/>
              <a:gd name="connsiteY3" fmla="*/ 43666 h 2451847"/>
              <a:gd name="connsiteX4" fmla="*/ 4832316 w 5193374"/>
              <a:gd name="connsiteY4" fmla="*/ 685804 h 2451847"/>
              <a:gd name="connsiteX5" fmla="*/ 3645650 w 5193374"/>
              <a:gd name="connsiteY5" fmla="*/ 1327939 h 2451847"/>
              <a:gd name="connsiteX6" fmla="*/ 3003515 w 5193374"/>
              <a:gd name="connsiteY6" fmla="*/ 1371604 h 2451847"/>
              <a:gd name="connsiteX7" fmla="*/ 2361380 w 5193374"/>
              <a:gd name="connsiteY7" fmla="*/ 1327938 h 2451847"/>
              <a:gd name="connsiteX8" fmla="*/ 1174716 w 5193374"/>
              <a:gd name="connsiteY8" fmla="*/ 685801 h 2451847"/>
              <a:gd name="connsiteX9" fmla="*/ 1174716 w 5193374"/>
              <a:gd name="connsiteY9" fmla="*/ 685798 h 2451847"/>
              <a:gd name="connsiteX0" fmla="*/ 1174716 w 5193374"/>
              <a:gd name="connsiteY0" fmla="*/ 685798 h 3407194"/>
              <a:gd name="connsiteX1" fmla="*/ 2361383 w 5193374"/>
              <a:gd name="connsiteY1" fmla="*/ 43665 h 3407194"/>
              <a:gd name="connsiteX2" fmla="*/ 3003517 w 5193374"/>
              <a:gd name="connsiteY2" fmla="*/ 0 h 3407194"/>
              <a:gd name="connsiteX3" fmla="*/ 3645652 w 5193374"/>
              <a:gd name="connsiteY3" fmla="*/ 43666 h 3407194"/>
              <a:gd name="connsiteX4" fmla="*/ 4832316 w 5193374"/>
              <a:gd name="connsiteY4" fmla="*/ 685804 h 3407194"/>
              <a:gd name="connsiteX5" fmla="*/ 3645650 w 5193374"/>
              <a:gd name="connsiteY5" fmla="*/ 1327939 h 3407194"/>
              <a:gd name="connsiteX6" fmla="*/ 3003515 w 5193374"/>
              <a:gd name="connsiteY6" fmla="*/ 1371604 h 3407194"/>
              <a:gd name="connsiteX7" fmla="*/ 2361380 w 5193374"/>
              <a:gd name="connsiteY7" fmla="*/ 1327938 h 3407194"/>
              <a:gd name="connsiteX8" fmla="*/ 1174716 w 5193374"/>
              <a:gd name="connsiteY8" fmla="*/ 685801 h 3407194"/>
              <a:gd name="connsiteX9" fmla="*/ 1174716 w 5193374"/>
              <a:gd name="connsiteY9" fmla="*/ 685798 h 3407194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2033989 h 4755385"/>
              <a:gd name="connsiteX1" fmla="*/ 2361383 w 5193374"/>
              <a:gd name="connsiteY1" fmla="*/ 1391856 h 4755385"/>
              <a:gd name="connsiteX2" fmla="*/ 3003517 w 5193374"/>
              <a:gd name="connsiteY2" fmla="*/ 1348191 h 4755385"/>
              <a:gd name="connsiteX3" fmla="*/ 3645652 w 5193374"/>
              <a:gd name="connsiteY3" fmla="*/ 1391857 h 4755385"/>
              <a:gd name="connsiteX4" fmla="*/ 4832316 w 5193374"/>
              <a:gd name="connsiteY4" fmla="*/ 2033995 h 4755385"/>
              <a:gd name="connsiteX5" fmla="*/ 3645650 w 5193374"/>
              <a:gd name="connsiteY5" fmla="*/ 2676130 h 4755385"/>
              <a:gd name="connsiteX6" fmla="*/ 3003515 w 5193374"/>
              <a:gd name="connsiteY6" fmla="*/ 2719795 h 4755385"/>
              <a:gd name="connsiteX7" fmla="*/ 2361380 w 5193374"/>
              <a:gd name="connsiteY7" fmla="*/ 2676129 h 4755385"/>
              <a:gd name="connsiteX8" fmla="*/ 1174716 w 5193374"/>
              <a:gd name="connsiteY8" fmla="*/ 2033992 h 4755385"/>
              <a:gd name="connsiteX9" fmla="*/ 1174716 w 5193374"/>
              <a:gd name="connsiteY9" fmla="*/ 2033989 h 4755385"/>
              <a:gd name="connsiteX0" fmla="*/ 1174716 w 4832316"/>
              <a:gd name="connsiteY0" fmla="*/ 2033989 h 4755385"/>
              <a:gd name="connsiteX1" fmla="*/ 2361383 w 4832316"/>
              <a:gd name="connsiteY1" fmla="*/ 1391856 h 4755385"/>
              <a:gd name="connsiteX2" fmla="*/ 3003517 w 4832316"/>
              <a:gd name="connsiteY2" fmla="*/ 1348191 h 4755385"/>
              <a:gd name="connsiteX3" fmla="*/ 3645652 w 4832316"/>
              <a:gd name="connsiteY3" fmla="*/ 1391857 h 4755385"/>
              <a:gd name="connsiteX4" fmla="*/ 4832316 w 4832316"/>
              <a:gd name="connsiteY4" fmla="*/ 2033995 h 4755385"/>
              <a:gd name="connsiteX5" fmla="*/ 3645650 w 4832316"/>
              <a:gd name="connsiteY5" fmla="*/ 2676130 h 4755385"/>
              <a:gd name="connsiteX6" fmla="*/ 3003515 w 4832316"/>
              <a:gd name="connsiteY6" fmla="*/ 2719795 h 4755385"/>
              <a:gd name="connsiteX7" fmla="*/ 2361380 w 4832316"/>
              <a:gd name="connsiteY7" fmla="*/ 2676129 h 4755385"/>
              <a:gd name="connsiteX8" fmla="*/ 1174716 w 4832316"/>
              <a:gd name="connsiteY8" fmla="*/ 2033992 h 4755385"/>
              <a:gd name="connsiteX9" fmla="*/ 1174716 w 4832316"/>
              <a:gd name="connsiteY9" fmla="*/ 2033989 h 4755385"/>
              <a:gd name="connsiteX0" fmla="*/ 527758 w 4185358"/>
              <a:gd name="connsiteY0" fmla="*/ 2033989 h 4755385"/>
              <a:gd name="connsiteX1" fmla="*/ 1714425 w 4185358"/>
              <a:gd name="connsiteY1" fmla="*/ 1391856 h 4755385"/>
              <a:gd name="connsiteX2" fmla="*/ 2998694 w 4185358"/>
              <a:gd name="connsiteY2" fmla="*/ 1391857 h 4755385"/>
              <a:gd name="connsiteX3" fmla="*/ 4185358 w 4185358"/>
              <a:gd name="connsiteY3" fmla="*/ 2033995 h 4755385"/>
              <a:gd name="connsiteX4" fmla="*/ 2998692 w 4185358"/>
              <a:gd name="connsiteY4" fmla="*/ 2676130 h 4755385"/>
              <a:gd name="connsiteX5" fmla="*/ 2356557 w 4185358"/>
              <a:gd name="connsiteY5" fmla="*/ 2719795 h 4755385"/>
              <a:gd name="connsiteX6" fmla="*/ 1714422 w 4185358"/>
              <a:gd name="connsiteY6" fmla="*/ 2676129 h 4755385"/>
              <a:gd name="connsiteX7" fmla="*/ 527758 w 4185358"/>
              <a:gd name="connsiteY7" fmla="*/ 2033992 h 4755385"/>
              <a:gd name="connsiteX8" fmla="*/ 527758 w 4185358"/>
              <a:gd name="connsiteY8" fmla="*/ 2033989 h 4755385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3 w 4150662"/>
              <a:gd name="connsiteY0" fmla="*/ 2033989 h 5080997"/>
              <a:gd name="connsiteX1" fmla="*/ 1186670 w 4150662"/>
              <a:gd name="connsiteY1" fmla="*/ 1391856 h 5080997"/>
              <a:gd name="connsiteX2" fmla="*/ 2470939 w 4150662"/>
              <a:gd name="connsiteY2" fmla="*/ 1391857 h 5080997"/>
              <a:gd name="connsiteX3" fmla="*/ 3657603 w 4150662"/>
              <a:gd name="connsiteY3" fmla="*/ 2033995 h 5080997"/>
              <a:gd name="connsiteX4" fmla="*/ 2470937 w 4150662"/>
              <a:gd name="connsiteY4" fmla="*/ 2676130 h 5080997"/>
              <a:gd name="connsiteX5" fmla="*/ 1828802 w 4150662"/>
              <a:gd name="connsiteY5" fmla="*/ 2719795 h 5080997"/>
              <a:gd name="connsiteX6" fmla="*/ 1186667 w 4150662"/>
              <a:gd name="connsiteY6" fmla="*/ 2676129 h 5080997"/>
              <a:gd name="connsiteX7" fmla="*/ 3 w 4150662"/>
              <a:gd name="connsiteY7" fmla="*/ 2033992 h 5080997"/>
              <a:gd name="connsiteX8" fmla="*/ 3 w 4150662"/>
              <a:gd name="connsiteY8" fmla="*/ 2033989 h 5080997"/>
              <a:gd name="connsiteX0" fmla="*/ 3 w 3184725"/>
              <a:gd name="connsiteY0" fmla="*/ 2033989 h 3886288"/>
              <a:gd name="connsiteX1" fmla="*/ 1186670 w 3184725"/>
              <a:gd name="connsiteY1" fmla="*/ 1391856 h 3886288"/>
              <a:gd name="connsiteX2" fmla="*/ 2470939 w 3184725"/>
              <a:gd name="connsiteY2" fmla="*/ 1391857 h 3886288"/>
              <a:gd name="connsiteX3" fmla="*/ 1752603 w 3184725"/>
              <a:gd name="connsiteY3" fmla="*/ 52795 h 3886288"/>
              <a:gd name="connsiteX4" fmla="*/ 2470937 w 3184725"/>
              <a:gd name="connsiteY4" fmla="*/ 2676130 h 3886288"/>
              <a:gd name="connsiteX5" fmla="*/ 1828802 w 3184725"/>
              <a:gd name="connsiteY5" fmla="*/ 2719795 h 3886288"/>
              <a:gd name="connsiteX6" fmla="*/ 1186667 w 3184725"/>
              <a:gd name="connsiteY6" fmla="*/ 2676129 h 3886288"/>
              <a:gd name="connsiteX7" fmla="*/ 3 w 3184725"/>
              <a:gd name="connsiteY7" fmla="*/ 2033992 h 3886288"/>
              <a:gd name="connsiteX8" fmla="*/ 3 w 3184725"/>
              <a:gd name="connsiteY8" fmla="*/ 2033989 h 3886288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470939 w 3184725"/>
              <a:gd name="connsiteY2" fmla="*/ 13918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385339"/>
              <a:gd name="connsiteY0" fmla="*/ 2033989 h 6528797"/>
              <a:gd name="connsiteX1" fmla="*/ 1186670 w 3385339"/>
              <a:gd name="connsiteY1" fmla="*/ 1391856 h 6528797"/>
              <a:gd name="connsiteX2" fmla="*/ 3385339 w 3385339"/>
              <a:gd name="connsiteY2" fmla="*/ 706057 h 6528797"/>
              <a:gd name="connsiteX3" fmla="*/ 228603 w 3385339"/>
              <a:gd name="connsiteY3" fmla="*/ 3481795 h 6528797"/>
              <a:gd name="connsiteX4" fmla="*/ 2470937 w 3385339"/>
              <a:gd name="connsiteY4" fmla="*/ 2676130 h 6528797"/>
              <a:gd name="connsiteX5" fmla="*/ 1828802 w 3385339"/>
              <a:gd name="connsiteY5" fmla="*/ 2719795 h 6528797"/>
              <a:gd name="connsiteX6" fmla="*/ 1186667 w 3385339"/>
              <a:gd name="connsiteY6" fmla="*/ 2676129 h 6528797"/>
              <a:gd name="connsiteX7" fmla="*/ 3 w 3385339"/>
              <a:gd name="connsiteY7" fmla="*/ 2033992 h 6528797"/>
              <a:gd name="connsiteX8" fmla="*/ 3 w 3385339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2928136"/>
              <a:gd name="connsiteY0" fmla="*/ 2033989 h 6528797"/>
              <a:gd name="connsiteX1" fmla="*/ 1186667 w 2928136"/>
              <a:gd name="connsiteY1" fmla="*/ 1391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2033989 h 6528797"/>
              <a:gd name="connsiteX1" fmla="*/ 958067 w 2928136"/>
              <a:gd name="connsiteY1" fmla="*/ 2534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1434955 h 5929763"/>
              <a:gd name="connsiteX1" fmla="*/ 958067 w 2928136"/>
              <a:gd name="connsiteY1" fmla="*/ 1935822 h 5929763"/>
              <a:gd name="connsiteX2" fmla="*/ 2928136 w 2928136"/>
              <a:gd name="connsiteY2" fmla="*/ 107023 h 5929763"/>
              <a:gd name="connsiteX3" fmla="*/ 228600 w 2928136"/>
              <a:gd name="connsiteY3" fmla="*/ 2882761 h 5929763"/>
              <a:gd name="connsiteX4" fmla="*/ 2470934 w 2928136"/>
              <a:gd name="connsiteY4" fmla="*/ 2077096 h 5929763"/>
              <a:gd name="connsiteX5" fmla="*/ 0 w 2928136"/>
              <a:gd name="connsiteY5" fmla="*/ 1434958 h 5929763"/>
              <a:gd name="connsiteX6" fmla="*/ 0 w 2928136"/>
              <a:gd name="connsiteY6" fmla="*/ 1434955 h 5929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29730 w 2928136"/>
              <a:gd name="connsiteY1" fmla="*/ 1463460 h 5548763"/>
              <a:gd name="connsiteX2" fmla="*/ 958067 w 2928136"/>
              <a:gd name="connsiteY2" fmla="*/ 1554822 h 5548763"/>
              <a:gd name="connsiteX3" fmla="*/ 2928136 w 2928136"/>
              <a:gd name="connsiteY3" fmla="*/ 107023 h 5548763"/>
              <a:gd name="connsiteX4" fmla="*/ 228600 w 2928136"/>
              <a:gd name="connsiteY4" fmla="*/ 2501761 h 5548763"/>
              <a:gd name="connsiteX5" fmla="*/ 2470934 w 2928136"/>
              <a:gd name="connsiteY5" fmla="*/ 1696096 h 5548763"/>
              <a:gd name="connsiteX6" fmla="*/ 0 w 2928136"/>
              <a:gd name="connsiteY6" fmla="*/ 1053958 h 5548763"/>
              <a:gd name="connsiteX7" fmla="*/ 0 w 2928136"/>
              <a:gd name="connsiteY7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929730 w 2928136"/>
              <a:gd name="connsiteY2" fmla="*/ 14634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929730 w 2928136"/>
              <a:gd name="connsiteY2" fmla="*/ 14634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102755 w 3030891"/>
              <a:gd name="connsiteY0" fmla="*/ 1053955 h 5548763"/>
              <a:gd name="connsiteX1" fmla="*/ 722768 w 3030891"/>
              <a:gd name="connsiteY1" fmla="*/ 1301228 h 5548763"/>
              <a:gd name="connsiteX2" fmla="*/ 1032485 w 3030891"/>
              <a:gd name="connsiteY2" fmla="*/ 1463460 h 5548763"/>
              <a:gd name="connsiteX3" fmla="*/ 1060822 w 3030891"/>
              <a:gd name="connsiteY3" fmla="*/ 1554822 h 5548763"/>
              <a:gd name="connsiteX4" fmla="*/ 3030891 w 3030891"/>
              <a:gd name="connsiteY4" fmla="*/ 107023 h 5548763"/>
              <a:gd name="connsiteX5" fmla="*/ 331355 w 3030891"/>
              <a:gd name="connsiteY5" fmla="*/ 2501761 h 5548763"/>
              <a:gd name="connsiteX6" fmla="*/ 2573689 w 3030891"/>
              <a:gd name="connsiteY6" fmla="*/ 1696096 h 5548763"/>
              <a:gd name="connsiteX7" fmla="*/ 102755 w 3030891"/>
              <a:gd name="connsiteY7" fmla="*/ 1053958 h 5548763"/>
              <a:gd name="connsiteX8" fmla="*/ 102755 w 3030891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929730 w 2928136"/>
              <a:gd name="connsiteY2" fmla="*/ 14634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657466 w 2928136"/>
              <a:gd name="connsiteY2" fmla="*/ 54258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690002 w 2928136"/>
              <a:gd name="connsiteY2" fmla="*/ 47400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690002 w 2928136"/>
              <a:gd name="connsiteY2" fmla="*/ 47400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78260"/>
              <a:gd name="connsiteX1" fmla="*/ 620013 w 2928136"/>
              <a:gd name="connsiteY1" fmla="*/ 1301228 h 5578260"/>
              <a:gd name="connsiteX2" fmla="*/ 690002 w 2928136"/>
              <a:gd name="connsiteY2" fmla="*/ 4740060 h 5578260"/>
              <a:gd name="connsiteX3" fmla="*/ 958067 w 2928136"/>
              <a:gd name="connsiteY3" fmla="*/ 1554822 h 5578260"/>
              <a:gd name="connsiteX4" fmla="*/ 2928136 w 2928136"/>
              <a:gd name="connsiteY4" fmla="*/ 107023 h 5578260"/>
              <a:gd name="connsiteX5" fmla="*/ 228600 w 2928136"/>
              <a:gd name="connsiteY5" fmla="*/ 2501761 h 5578260"/>
              <a:gd name="connsiteX6" fmla="*/ 2470934 w 2928136"/>
              <a:gd name="connsiteY6" fmla="*/ 1696096 h 5578260"/>
              <a:gd name="connsiteX7" fmla="*/ 0 w 2928136"/>
              <a:gd name="connsiteY7" fmla="*/ 1053958 h 5578260"/>
              <a:gd name="connsiteX8" fmla="*/ 0 w 2928136"/>
              <a:gd name="connsiteY8" fmla="*/ 1053955 h 5578260"/>
              <a:gd name="connsiteX0" fmla="*/ 296942 w 3225078"/>
              <a:gd name="connsiteY0" fmla="*/ 1053955 h 5578260"/>
              <a:gd name="connsiteX1" fmla="*/ 916955 w 3225078"/>
              <a:gd name="connsiteY1" fmla="*/ 1301228 h 5578260"/>
              <a:gd name="connsiteX2" fmla="*/ 986944 w 3225078"/>
              <a:gd name="connsiteY2" fmla="*/ 4740060 h 5578260"/>
              <a:gd name="connsiteX3" fmla="*/ 1255009 w 3225078"/>
              <a:gd name="connsiteY3" fmla="*/ 1554822 h 5578260"/>
              <a:gd name="connsiteX4" fmla="*/ 3225078 w 3225078"/>
              <a:gd name="connsiteY4" fmla="*/ 107023 h 5578260"/>
              <a:gd name="connsiteX5" fmla="*/ 525542 w 3225078"/>
              <a:gd name="connsiteY5" fmla="*/ 2501761 h 5578260"/>
              <a:gd name="connsiteX6" fmla="*/ 2767876 w 3225078"/>
              <a:gd name="connsiteY6" fmla="*/ 1696096 h 5578260"/>
              <a:gd name="connsiteX7" fmla="*/ 296942 w 3225078"/>
              <a:gd name="connsiteY7" fmla="*/ 1053958 h 5578260"/>
              <a:gd name="connsiteX8" fmla="*/ 296942 w 3225078"/>
              <a:gd name="connsiteY8" fmla="*/ 1053955 h 5578260"/>
              <a:gd name="connsiteX0" fmla="*/ 0 w 2928136"/>
              <a:gd name="connsiteY0" fmla="*/ 1053955 h 5578260"/>
              <a:gd name="connsiteX1" fmla="*/ 620013 w 2928136"/>
              <a:gd name="connsiteY1" fmla="*/ 1301228 h 5578260"/>
              <a:gd name="connsiteX2" fmla="*/ 690002 w 2928136"/>
              <a:gd name="connsiteY2" fmla="*/ 4740060 h 5578260"/>
              <a:gd name="connsiteX3" fmla="*/ 958067 w 2928136"/>
              <a:gd name="connsiteY3" fmla="*/ 1554822 h 5578260"/>
              <a:gd name="connsiteX4" fmla="*/ 2928136 w 2928136"/>
              <a:gd name="connsiteY4" fmla="*/ 107023 h 5578260"/>
              <a:gd name="connsiteX5" fmla="*/ 228600 w 2928136"/>
              <a:gd name="connsiteY5" fmla="*/ 2501761 h 5578260"/>
              <a:gd name="connsiteX6" fmla="*/ 2470934 w 2928136"/>
              <a:gd name="connsiteY6" fmla="*/ 1696096 h 5578260"/>
              <a:gd name="connsiteX7" fmla="*/ 0 w 2928136"/>
              <a:gd name="connsiteY7" fmla="*/ 1053958 h 5578260"/>
              <a:gd name="connsiteX8" fmla="*/ 0 w 2928136"/>
              <a:gd name="connsiteY8" fmla="*/ 1053955 h 5578260"/>
              <a:gd name="connsiteX0" fmla="*/ 493587 w 3421723"/>
              <a:gd name="connsiteY0" fmla="*/ 1053955 h 5578260"/>
              <a:gd name="connsiteX1" fmla="*/ 1113600 w 3421723"/>
              <a:gd name="connsiteY1" fmla="*/ 1301228 h 5578260"/>
              <a:gd name="connsiteX2" fmla="*/ 1183589 w 3421723"/>
              <a:gd name="connsiteY2" fmla="*/ 4740060 h 5578260"/>
              <a:gd name="connsiteX3" fmla="*/ 1451654 w 3421723"/>
              <a:gd name="connsiteY3" fmla="*/ 1554822 h 5578260"/>
              <a:gd name="connsiteX4" fmla="*/ 3421723 w 3421723"/>
              <a:gd name="connsiteY4" fmla="*/ 107023 h 5578260"/>
              <a:gd name="connsiteX5" fmla="*/ 722187 w 3421723"/>
              <a:gd name="connsiteY5" fmla="*/ 2501761 h 5578260"/>
              <a:gd name="connsiteX6" fmla="*/ 2964521 w 3421723"/>
              <a:gd name="connsiteY6" fmla="*/ 1696096 h 5578260"/>
              <a:gd name="connsiteX7" fmla="*/ 493587 w 3421723"/>
              <a:gd name="connsiteY7" fmla="*/ 1053958 h 5578260"/>
              <a:gd name="connsiteX8" fmla="*/ 493587 w 3421723"/>
              <a:gd name="connsiteY8" fmla="*/ 1053955 h 5578260"/>
              <a:gd name="connsiteX0" fmla="*/ 493587 w 3421723"/>
              <a:gd name="connsiteY0" fmla="*/ 1053955 h 5578260"/>
              <a:gd name="connsiteX1" fmla="*/ 1113600 w 3421723"/>
              <a:gd name="connsiteY1" fmla="*/ 1301228 h 5578260"/>
              <a:gd name="connsiteX2" fmla="*/ 1183589 w 3421723"/>
              <a:gd name="connsiteY2" fmla="*/ 4740060 h 5578260"/>
              <a:gd name="connsiteX3" fmla="*/ 1451654 w 3421723"/>
              <a:gd name="connsiteY3" fmla="*/ 1554822 h 5578260"/>
              <a:gd name="connsiteX4" fmla="*/ 3421723 w 3421723"/>
              <a:gd name="connsiteY4" fmla="*/ 107023 h 5578260"/>
              <a:gd name="connsiteX5" fmla="*/ 722187 w 3421723"/>
              <a:gd name="connsiteY5" fmla="*/ 2501761 h 5578260"/>
              <a:gd name="connsiteX6" fmla="*/ 2964521 w 3421723"/>
              <a:gd name="connsiteY6" fmla="*/ 1696096 h 5578260"/>
              <a:gd name="connsiteX7" fmla="*/ 493587 w 3421723"/>
              <a:gd name="connsiteY7" fmla="*/ 1053958 h 5578260"/>
              <a:gd name="connsiteX8" fmla="*/ 493587 w 3421723"/>
              <a:gd name="connsiteY8" fmla="*/ 1053955 h 5578260"/>
              <a:gd name="connsiteX0" fmla="*/ 0 w 2928136"/>
              <a:gd name="connsiteY0" fmla="*/ 1053955 h 5578260"/>
              <a:gd name="connsiteX1" fmla="*/ 690002 w 2928136"/>
              <a:gd name="connsiteY1" fmla="*/ 4740060 h 5578260"/>
              <a:gd name="connsiteX2" fmla="*/ 958067 w 2928136"/>
              <a:gd name="connsiteY2" fmla="*/ 1554822 h 5578260"/>
              <a:gd name="connsiteX3" fmla="*/ 2928136 w 2928136"/>
              <a:gd name="connsiteY3" fmla="*/ 107023 h 5578260"/>
              <a:gd name="connsiteX4" fmla="*/ 228600 w 2928136"/>
              <a:gd name="connsiteY4" fmla="*/ 2501761 h 5578260"/>
              <a:gd name="connsiteX5" fmla="*/ 2470934 w 2928136"/>
              <a:gd name="connsiteY5" fmla="*/ 1696096 h 5578260"/>
              <a:gd name="connsiteX6" fmla="*/ 0 w 2928136"/>
              <a:gd name="connsiteY6" fmla="*/ 1053958 h 5578260"/>
              <a:gd name="connsiteX7" fmla="*/ 0 w 2928136"/>
              <a:gd name="connsiteY7" fmla="*/ 1053955 h 5578260"/>
              <a:gd name="connsiteX0" fmla="*/ 0 w 2928136"/>
              <a:gd name="connsiteY0" fmla="*/ 1053955 h 5578260"/>
              <a:gd name="connsiteX1" fmla="*/ 690002 w 2928136"/>
              <a:gd name="connsiteY1" fmla="*/ 4740060 h 5578260"/>
              <a:gd name="connsiteX2" fmla="*/ 958067 w 2928136"/>
              <a:gd name="connsiteY2" fmla="*/ 1554822 h 5578260"/>
              <a:gd name="connsiteX3" fmla="*/ 2928136 w 2928136"/>
              <a:gd name="connsiteY3" fmla="*/ 107023 h 5578260"/>
              <a:gd name="connsiteX4" fmla="*/ 228600 w 2928136"/>
              <a:gd name="connsiteY4" fmla="*/ 2501761 h 5578260"/>
              <a:gd name="connsiteX5" fmla="*/ 2470934 w 2928136"/>
              <a:gd name="connsiteY5" fmla="*/ 1696096 h 5578260"/>
              <a:gd name="connsiteX6" fmla="*/ 0 w 2928136"/>
              <a:gd name="connsiteY6" fmla="*/ 1053958 h 5578260"/>
              <a:gd name="connsiteX7" fmla="*/ 0 w 2928136"/>
              <a:gd name="connsiteY7" fmla="*/ 1053955 h 5578260"/>
              <a:gd name="connsiteX0" fmla="*/ 0 w 2928136"/>
              <a:gd name="connsiteY0" fmla="*/ 1053955 h 5578260"/>
              <a:gd name="connsiteX1" fmla="*/ 690002 w 2928136"/>
              <a:gd name="connsiteY1" fmla="*/ 4740060 h 5578260"/>
              <a:gd name="connsiteX2" fmla="*/ 958067 w 2928136"/>
              <a:gd name="connsiteY2" fmla="*/ 1554822 h 5578260"/>
              <a:gd name="connsiteX3" fmla="*/ 2928136 w 2928136"/>
              <a:gd name="connsiteY3" fmla="*/ 107023 h 5578260"/>
              <a:gd name="connsiteX4" fmla="*/ 228600 w 2928136"/>
              <a:gd name="connsiteY4" fmla="*/ 2501761 h 5578260"/>
              <a:gd name="connsiteX5" fmla="*/ 2470934 w 2928136"/>
              <a:gd name="connsiteY5" fmla="*/ 1696096 h 5578260"/>
              <a:gd name="connsiteX6" fmla="*/ 0 w 2928136"/>
              <a:gd name="connsiteY6" fmla="*/ 1053958 h 5578260"/>
              <a:gd name="connsiteX7" fmla="*/ 0 w 2928136"/>
              <a:gd name="connsiteY7" fmla="*/ 1053955 h 557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8136" h="5578260">
                <a:moveTo>
                  <a:pt x="0" y="1053955"/>
                </a:moveTo>
                <a:cubicBezTo>
                  <a:pt x="849961" y="667873"/>
                  <a:pt x="530324" y="4656582"/>
                  <a:pt x="690002" y="4740060"/>
                </a:cubicBezTo>
                <a:cubicBezTo>
                  <a:pt x="746344" y="4782326"/>
                  <a:pt x="625000" y="1780895"/>
                  <a:pt x="958067" y="1554822"/>
                </a:cubicBezTo>
                <a:cubicBezTo>
                  <a:pt x="1204042" y="2617693"/>
                  <a:pt x="2516314" y="0"/>
                  <a:pt x="2928136" y="107023"/>
                </a:cubicBezTo>
                <a:cubicBezTo>
                  <a:pt x="1435513" y="2045643"/>
                  <a:pt x="468189" y="5267469"/>
                  <a:pt x="228600" y="2501761"/>
                </a:cubicBezTo>
                <a:cubicBezTo>
                  <a:pt x="360324" y="5578260"/>
                  <a:pt x="2153781" y="2236695"/>
                  <a:pt x="2470934" y="1696096"/>
                </a:cubicBezTo>
                <a:cubicBezTo>
                  <a:pt x="429222" y="2772608"/>
                  <a:pt x="411822" y="1160981"/>
                  <a:pt x="0" y="1053958"/>
                </a:cubicBezTo>
                <a:lnTo>
                  <a:pt x="0" y="1053955"/>
                </a:ln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63500" sx="101000" sy="101000" algn="ctr" rotWithShape="0">
              <a:schemeClr val="tx1">
                <a:lumMod val="75000"/>
                <a:lumOff val="25000"/>
                <a:alpha val="40000"/>
              </a:schemeClr>
            </a:outerShdw>
            <a:reflection blurRad="6350" stA="35000" endA="100" endPos="40000" dist="101600" dir="5400000" sy="-100000" algn="bl" rotWithShape="0"/>
          </a:effectLst>
          <a:scene3d>
            <a:camera prst="orthographicFront"/>
            <a:lightRig rig="morning" dir="t">
              <a:rot lat="0" lon="0" rev="12600000"/>
            </a:lightRig>
          </a:scene3d>
          <a:sp3d>
            <a:bevelT w="25400" h="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32"/>
          <p:cNvGrpSpPr/>
          <p:nvPr/>
        </p:nvGrpSpPr>
        <p:grpSpPr>
          <a:xfrm>
            <a:off x="6941417" y="5105400"/>
            <a:ext cx="2238442" cy="2005669"/>
            <a:chOff x="2810256" y="4943398"/>
            <a:chExt cx="2238442" cy="2005669"/>
          </a:xfrm>
        </p:grpSpPr>
        <p:sp>
          <p:nvSpPr>
            <p:cNvPr id="10" name="Freeform 9"/>
            <p:cNvSpPr>
              <a:spLocks noChangeAspect="1"/>
            </p:cNvSpPr>
            <p:nvPr/>
          </p:nvSpPr>
          <p:spPr>
            <a:xfrm rot="6563566" flipH="1" flipV="1">
              <a:off x="2928137" y="5442737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 noChangeAspect="1"/>
            </p:cNvSpPr>
            <p:nvPr/>
          </p:nvSpPr>
          <p:spPr>
            <a:xfrm rot="6563566" flipH="1" flipV="1">
              <a:off x="3359071" y="4825517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3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8"/>
            <p:cNvSpPr>
              <a:spLocks noChangeAspect="1"/>
            </p:cNvSpPr>
            <p:nvPr/>
          </p:nvSpPr>
          <p:spPr>
            <a:xfrm rot="6563566" flipH="1" flipV="1">
              <a:off x="3613937" y="5236996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100000">
                  <a:schemeClr val="tx1">
                    <a:alpha val="1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 noChangeAspect="1"/>
            </p:cNvSpPr>
            <p:nvPr/>
          </p:nvSpPr>
          <p:spPr>
            <a:xfrm rot="6563566" flipH="1" flipV="1">
              <a:off x="3209136" y="5914804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1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5"/>
            <p:cNvSpPr>
              <a:spLocks noChangeAspect="1"/>
            </p:cNvSpPr>
            <p:nvPr/>
          </p:nvSpPr>
          <p:spPr>
            <a:xfrm rot="6563566" flipH="1" flipV="1">
              <a:off x="4014435" y="565845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15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538413"/>
            <a:ext cx="6665913" cy="1362075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50000">
                      <a:schemeClr val="tx1">
                        <a:lumMod val="75000"/>
                        <a:lumOff val="25000"/>
                        <a:alpha val="90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alpha val="9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2799" y="3910013"/>
            <a:ext cx="4532313" cy="8143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ts val="2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 spc="1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5768"/>
            <a:ext cx="2133600" cy="256032"/>
          </a:xfrm>
        </p:spPr>
        <p:txBody>
          <a:bodyPr/>
          <a:lstStyle>
            <a:lvl1pPr algn="l">
              <a:defRPr/>
            </a:lvl1pPr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61309"/>
            <a:ext cx="2895600" cy="25549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28432" y="6208059"/>
            <a:ext cx="1048872" cy="685800"/>
          </a:xfrm>
        </p:spPr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>
          <a:xfrm rot="5400000" flipH="1" flipV="1">
            <a:off x="5782442" y="1304158"/>
            <a:ext cx="4208515" cy="3124199"/>
          </a:xfrm>
          <a:custGeom>
            <a:avLst/>
            <a:gdLst>
              <a:gd name="connsiteX0" fmla="*/ 0 w 3657600"/>
              <a:gd name="connsiteY0" fmla="*/ 685800 h 1371600"/>
              <a:gd name="connsiteX1" fmla="*/ 1186667 w 3657600"/>
              <a:gd name="connsiteY1" fmla="*/ 43667 h 1371600"/>
              <a:gd name="connsiteX2" fmla="*/ 1828801 w 3657600"/>
              <a:gd name="connsiteY2" fmla="*/ 2 h 1371600"/>
              <a:gd name="connsiteX3" fmla="*/ 2470936 w 3657600"/>
              <a:gd name="connsiteY3" fmla="*/ 43668 h 1371600"/>
              <a:gd name="connsiteX4" fmla="*/ 3657600 w 3657600"/>
              <a:gd name="connsiteY4" fmla="*/ 685806 h 1371600"/>
              <a:gd name="connsiteX5" fmla="*/ 2470934 w 3657600"/>
              <a:gd name="connsiteY5" fmla="*/ 1327941 h 1371600"/>
              <a:gd name="connsiteX6" fmla="*/ 1828799 w 3657600"/>
              <a:gd name="connsiteY6" fmla="*/ 1371606 h 1371600"/>
              <a:gd name="connsiteX7" fmla="*/ 1186664 w 3657600"/>
              <a:gd name="connsiteY7" fmla="*/ 1327940 h 1371600"/>
              <a:gd name="connsiteX8" fmla="*/ 0 w 3657600"/>
              <a:gd name="connsiteY8" fmla="*/ 685803 h 1371600"/>
              <a:gd name="connsiteX9" fmla="*/ 0 w 3657600"/>
              <a:gd name="connsiteY9" fmla="*/ 685800 h 1371600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685798 h 2004163"/>
              <a:gd name="connsiteX1" fmla="*/ 1186670 w 3672351"/>
              <a:gd name="connsiteY1" fmla="*/ 43665 h 2004163"/>
              <a:gd name="connsiteX2" fmla="*/ 1828804 w 3672351"/>
              <a:gd name="connsiteY2" fmla="*/ 0 h 2004163"/>
              <a:gd name="connsiteX3" fmla="*/ 2470939 w 3672351"/>
              <a:gd name="connsiteY3" fmla="*/ 43666 h 2004163"/>
              <a:gd name="connsiteX4" fmla="*/ 2559427 w 3672351"/>
              <a:gd name="connsiteY4" fmla="*/ 31374 h 2004163"/>
              <a:gd name="connsiteX5" fmla="*/ 3657603 w 3672351"/>
              <a:gd name="connsiteY5" fmla="*/ 685804 h 2004163"/>
              <a:gd name="connsiteX6" fmla="*/ 2470937 w 3672351"/>
              <a:gd name="connsiteY6" fmla="*/ 1327939 h 2004163"/>
              <a:gd name="connsiteX7" fmla="*/ 1828802 w 3672351"/>
              <a:gd name="connsiteY7" fmla="*/ 1371604 h 2004163"/>
              <a:gd name="connsiteX8" fmla="*/ 1186667 w 3672351"/>
              <a:gd name="connsiteY8" fmla="*/ 1327938 h 2004163"/>
              <a:gd name="connsiteX9" fmla="*/ 3 w 3672351"/>
              <a:gd name="connsiteY9" fmla="*/ 685801 h 2004163"/>
              <a:gd name="connsiteX10" fmla="*/ 3 w 3672351"/>
              <a:gd name="connsiteY10" fmla="*/ 685798 h 2004163"/>
              <a:gd name="connsiteX0" fmla="*/ 3 w 3657603"/>
              <a:gd name="connsiteY0" fmla="*/ 756433 h 1442239"/>
              <a:gd name="connsiteX1" fmla="*/ 1186670 w 3657603"/>
              <a:gd name="connsiteY1" fmla="*/ 114300 h 1442239"/>
              <a:gd name="connsiteX2" fmla="*/ 1828804 w 3657603"/>
              <a:gd name="connsiteY2" fmla="*/ 70635 h 1442239"/>
              <a:gd name="connsiteX3" fmla="*/ 2470939 w 3657603"/>
              <a:gd name="connsiteY3" fmla="*/ 114301 h 1442239"/>
              <a:gd name="connsiteX4" fmla="*/ 3657603 w 3657603"/>
              <a:gd name="connsiteY4" fmla="*/ 756439 h 1442239"/>
              <a:gd name="connsiteX5" fmla="*/ 2470937 w 3657603"/>
              <a:gd name="connsiteY5" fmla="*/ 1398574 h 1442239"/>
              <a:gd name="connsiteX6" fmla="*/ 1828802 w 3657603"/>
              <a:gd name="connsiteY6" fmla="*/ 1442239 h 1442239"/>
              <a:gd name="connsiteX7" fmla="*/ 1186667 w 3657603"/>
              <a:gd name="connsiteY7" fmla="*/ 1398573 h 1442239"/>
              <a:gd name="connsiteX8" fmla="*/ 3 w 3657603"/>
              <a:gd name="connsiteY8" fmla="*/ 756436 h 1442239"/>
              <a:gd name="connsiteX9" fmla="*/ 3 w 3657603"/>
              <a:gd name="connsiteY9" fmla="*/ 756433 h 1442239"/>
              <a:gd name="connsiteX0" fmla="*/ 527758 w 4185358"/>
              <a:gd name="connsiteY0" fmla="*/ 756433 h 1442239"/>
              <a:gd name="connsiteX1" fmla="*/ 1714425 w 4185358"/>
              <a:gd name="connsiteY1" fmla="*/ 114300 h 1442239"/>
              <a:gd name="connsiteX2" fmla="*/ 2356559 w 4185358"/>
              <a:gd name="connsiteY2" fmla="*/ 70635 h 1442239"/>
              <a:gd name="connsiteX3" fmla="*/ 2998694 w 4185358"/>
              <a:gd name="connsiteY3" fmla="*/ 114301 h 1442239"/>
              <a:gd name="connsiteX4" fmla="*/ 4185358 w 4185358"/>
              <a:gd name="connsiteY4" fmla="*/ 756439 h 1442239"/>
              <a:gd name="connsiteX5" fmla="*/ 2998692 w 4185358"/>
              <a:gd name="connsiteY5" fmla="*/ 1398574 h 1442239"/>
              <a:gd name="connsiteX6" fmla="*/ 2356557 w 4185358"/>
              <a:gd name="connsiteY6" fmla="*/ 1442239 h 1442239"/>
              <a:gd name="connsiteX7" fmla="*/ 1714422 w 4185358"/>
              <a:gd name="connsiteY7" fmla="*/ 1398573 h 1442239"/>
              <a:gd name="connsiteX8" fmla="*/ 527758 w 4185358"/>
              <a:gd name="connsiteY8" fmla="*/ 756436 h 1442239"/>
              <a:gd name="connsiteX9" fmla="*/ 527758 w 4185358"/>
              <a:gd name="connsiteY9" fmla="*/ 756433 h 1442239"/>
              <a:gd name="connsiteX0" fmla="*/ 527758 w 4185358"/>
              <a:gd name="connsiteY0" fmla="*/ 685798 h 1731271"/>
              <a:gd name="connsiteX1" fmla="*/ 1714425 w 4185358"/>
              <a:gd name="connsiteY1" fmla="*/ 43665 h 1731271"/>
              <a:gd name="connsiteX2" fmla="*/ 2356559 w 4185358"/>
              <a:gd name="connsiteY2" fmla="*/ 0 h 1731271"/>
              <a:gd name="connsiteX3" fmla="*/ 2998694 w 4185358"/>
              <a:gd name="connsiteY3" fmla="*/ 43666 h 1731271"/>
              <a:gd name="connsiteX4" fmla="*/ 4185358 w 4185358"/>
              <a:gd name="connsiteY4" fmla="*/ 685804 h 1731271"/>
              <a:gd name="connsiteX5" fmla="*/ 2998692 w 4185358"/>
              <a:gd name="connsiteY5" fmla="*/ 1327939 h 1731271"/>
              <a:gd name="connsiteX6" fmla="*/ 2356557 w 4185358"/>
              <a:gd name="connsiteY6" fmla="*/ 1371604 h 1731271"/>
              <a:gd name="connsiteX7" fmla="*/ 1714422 w 4185358"/>
              <a:gd name="connsiteY7" fmla="*/ 1327938 h 1731271"/>
              <a:gd name="connsiteX8" fmla="*/ 527758 w 4185358"/>
              <a:gd name="connsiteY8" fmla="*/ 685801 h 1731271"/>
              <a:gd name="connsiteX9" fmla="*/ 527758 w 4185358"/>
              <a:gd name="connsiteY9" fmla="*/ 685798 h 1731271"/>
              <a:gd name="connsiteX0" fmla="*/ 1174716 w 4832316"/>
              <a:gd name="connsiteY0" fmla="*/ 685798 h 2451847"/>
              <a:gd name="connsiteX1" fmla="*/ 2361383 w 4832316"/>
              <a:gd name="connsiteY1" fmla="*/ 43665 h 2451847"/>
              <a:gd name="connsiteX2" fmla="*/ 3003517 w 4832316"/>
              <a:gd name="connsiteY2" fmla="*/ 0 h 2451847"/>
              <a:gd name="connsiteX3" fmla="*/ 3645652 w 4832316"/>
              <a:gd name="connsiteY3" fmla="*/ 43666 h 2451847"/>
              <a:gd name="connsiteX4" fmla="*/ 4832316 w 4832316"/>
              <a:gd name="connsiteY4" fmla="*/ 685804 h 2451847"/>
              <a:gd name="connsiteX5" fmla="*/ 3645650 w 4832316"/>
              <a:gd name="connsiteY5" fmla="*/ 1327939 h 2451847"/>
              <a:gd name="connsiteX6" fmla="*/ 3003515 w 4832316"/>
              <a:gd name="connsiteY6" fmla="*/ 1371604 h 2451847"/>
              <a:gd name="connsiteX7" fmla="*/ 2361380 w 4832316"/>
              <a:gd name="connsiteY7" fmla="*/ 1327938 h 2451847"/>
              <a:gd name="connsiteX8" fmla="*/ 1174716 w 4832316"/>
              <a:gd name="connsiteY8" fmla="*/ 685801 h 2451847"/>
              <a:gd name="connsiteX9" fmla="*/ 1174716 w 4832316"/>
              <a:gd name="connsiteY9" fmla="*/ 685798 h 2451847"/>
              <a:gd name="connsiteX0" fmla="*/ 1174716 w 5193374"/>
              <a:gd name="connsiteY0" fmla="*/ 685798 h 2451847"/>
              <a:gd name="connsiteX1" fmla="*/ 2361383 w 5193374"/>
              <a:gd name="connsiteY1" fmla="*/ 43665 h 2451847"/>
              <a:gd name="connsiteX2" fmla="*/ 3003517 w 5193374"/>
              <a:gd name="connsiteY2" fmla="*/ 0 h 2451847"/>
              <a:gd name="connsiteX3" fmla="*/ 3645652 w 5193374"/>
              <a:gd name="connsiteY3" fmla="*/ 43666 h 2451847"/>
              <a:gd name="connsiteX4" fmla="*/ 4832316 w 5193374"/>
              <a:gd name="connsiteY4" fmla="*/ 685804 h 2451847"/>
              <a:gd name="connsiteX5" fmla="*/ 3645650 w 5193374"/>
              <a:gd name="connsiteY5" fmla="*/ 1327939 h 2451847"/>
              <a:gd name="connsiteX6" fmla="*/ 3003515 w 5193374"/>
              <a:gd name="connsiteY6" fmla="*/ 1371604 h 2451847"/>
              <a:gd name="connsiteX7" fmla="*/ 2361380 w 5193374"/>
              <a:gd name="connsiteY7" fmla="*/ 1327938 h 2451847"/>
              <a:gd name="connsiteX8" fmla="*/ 1174716 w 5193374"/>
              <a:gd name="connsiteY8" fmla="*/ 685801 h 2451847"/>
              <a:gd name="connsiteX9" fmla="*/ 1174716 w 5193374"/>
              <a:gd name="connsiteY9" fmla="*/ 685798 h 2451847"/>
              <a:gd name="connsiteX0" fmla="*/ 1174716 w 5193374"/>
              <a:gd name="connsiteY0" fmla="*/ 685798 h 3407194"/>
              <a:gd name="connsiteX1" fmla="*/ 2361383 w 5193374"/>
              <a:gd name="connsiteY1" fmla="*/ 43665 h 3407194"/>
              <a:gd name="connsiteX2" fmla="*/ 3003517 w 5193374"/>
              <a:gd name="connsiteY2" fmla="*/ 0 h 3407194"/>
              <a:gd name="connsiteX3" fmla="*/ 3645652 w 5193374"/>
              <a:gd name="connsiteY3" fmla="*/ 43666 h 3407194"/>
              <a:gd name="connsiteX4" fmla="*/ 4832316 w 5193374"/>
              <a:gd name="connsiteY4" fmla="*/ 685804 h 3407194"/>
              <a:gd name="connsiteX5" fmla="*/ 3645650 w 5193374"/>
              <a:gd name="connsiteY5" fmla="*/ 1327939 h 3407194"/>
              <a:gd name="connsiteX6" fmla="*/ 3003515 w 5193374"/>
              <a:gd name="connsiteY6" fmla="*/ 1371604 h 3407194"/>
              <a:gd name="connsiteX7" fmla="*/ 2361380 w 5193374"/>
              <a:gd name="connsiteY7" fmla="*/ 1327938 h 3407194"/>
              <a:gd name="connsiteX8" fmla="*/ 1174716 w 5193374"/>
              <a:gd name="connsiteY8" fmla="*/ 685801 h 3407194"/>
              <a:gd name="connsiteX9" fmla="*/ 1174716 w 5193374"/>
              <a:gd name="connsiteY9" fmla="*/ 685798 h 3407194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2033989 h 4755385"/>
              <a:gd name="connsiteX1" fmla="*/ 2361383 w 5193374"/>
              <a:gd name="connsiteY1" fmla="*/ 1391856 h 4755385"/>
              <a:gd name="connsiteX2" fmla="*/ 3003517 w 5193374"/>
              <a:gd name="connsiteY2" fmla="*/ 1348191 h 4755385"/>
              <a:gd name="connsiteX3" fmla="*/ 3645652 w 5193374"/>
              <a:gd name="connsiteY3" fmla="*/ 1391857 h 4755385"/>
              <a:gd name="connsiteX4" fmla="*/ 4832316 w 5193374"/>
              <a:gd name="connsiteY4" fmla="*/ 2033995 h 4755385"/>
              <a:gd name="connsiteX5" fmla="*/ 3645650 w 5193374"/>
              <a:gd name="connsiteY5" fmla="*/ 2676130 h 4755385"/>
              <a:gd name="connsiteX6" fmla="*/ 3003515 w 5193374"/>
              <a:gd name="connsiteY6" fmla="*/ 2719795 h 4755385"/>
              <a:gd name="connsiteX7" fmla="*/ 2361380 w 5193374"/>
              <a:gd name="connsiteY7" fmla="*/ 2676129 h 4755385"/>
              <a:gd name="connsiteX8" fmla="*/ 1174716 w 5193374"/>
              <a:gd name="connsiteY8" fmla="*/ 2033992 h 4755385"/>
              <a:gd name="connsiteX9" fmla="*/ 1174716 w 5193374"/>
              <a:gd name="connsiteY9" fmla="*/ 2033989 h 4755385"/>
              <a:gd name="connsiteX0" fmla="*/ 1174716 w 4832316"/>
              <a:gd name="connsiteY0" fmla="*/ 2033989 h 4755385"/>
              <a:gd name="connsiteX1" fmla="*/ 2361383 w 4832316"/>
              <a:gd name="connsiteY1" fmla="*/ 1391856 h 4755385"/>
              <a:gd name="connsiteX2" fmla="*/ 3003517 w 4832316"/>
              <a:gd name="connsiteY2" fmla="*/ 1348191 h 4755385"/>
              <a:gd name="connsiteX3" fmla="*/ 3645652 w 4832316"/>
              <a:gd name="connsiteY3" fmla="*/ 1391857 h 4755385"/>
              <a:gd name="connsiteX4" fmla="*/ 4832316 w 4832316"/>
              <a:gd name="connsiteY4" fmla="*/ 2033995 h 4755385"/>
              <a:gd name="connsiteX5" fmla="*/ 3645650 w 4832316"/>
              <a:gd name="connsiteY5" fmla="*/ 2676130 h 4755385"/>
              <a:gd name="connsiteX6" fmla="*/ 3003515 w 4832316"/>
              <a:gd name="connsiteY6" fmla="*/ 2719795 h 4755385"/>
              <a:gd name="connsiteX7" fmla="*/ 2361380 w 4832316"/>
              <a:gd name="connsiteY7" fmla="*/ 2676129 h 4755385"/>
              <a:gd name="connsiteX8" fmla="*/ 1174716 w 4832316"/>
              <a:gd name="connsiteY8" fmla="*/ 2033992 h 4755385"/>
              <a:gd name="connsiteX9" fmla="*/ 1174716 w 4832316"/>
              <a:gd name="connsiteY9" fmla="*/ 2033989 h 4755385"/>
              <a:gd name="connsiteX0" fmla="*/ 527758 w 4185358"/>
              <a:gd name="connsiteY0" fmla="*/ 2033989 h 4755385"/>
              <a:gd name="connsiteX1" fmla="*/ 1714425 w 4185358"/>
              <a:gd name="connsiteY1" fmla="*/ 1391856 h 4755385"/>
              <a:gd name="connsiteX2" fmla="*/ 2998694 w 4185358"/>
              <a:gd name="connsiteY2" fmla="*/ 1391857 h 4755385"/>
              <a:gd name="connsiteX3" fmla="*/ 4185358 w 4185358"/>
              <a:gd name="connsiteY3" fmla="*/ 2033995 h 4755385"/>
              <a:gd name="connsiteX4" fmla="*/ 2998692 w 4185358"/>
              <a:gd name="connsiteY4" fmla="*/ 2676130 h 4755385"/>
              <a:gd name="connsiteX5" fmla="*/ 2356557 w 4185358"/>
              <a:gd name="connsiteY5" fmla="*/ 2719795 h 4755385"/>
              <a:gd name="connsiteX6" fmla="*/ 1714422 w 4185358"/>
              <a:gd name="connsiteY6" fmla="*/ 2676129 h 4755385"/>
              <a:gd name="connsiteX7" fmla="*/ 527758 w 4185358"/>
              <a:gd name="connsiteY7" fmla="*/ 2033992 h 4755385"/>
              <a:gd name="connsiteX8" fmla="*/ 527758 w 4185358"/>
              <a:gd name="connsiteY8" fmla="*/ 2033989 h 4755385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3 w 4150662"/>
              <a:gd name="connsiteY0" fmla="*/ 2033989 h 5080997"/>
              <a:gd name="connsiteX1" fmla="*/ 1186670 w 4150662"/>
              <a:gd name="connsiteY1" fmla="*/ 1391856 h 5080997"/>
              <a:gd name="connsiteX2" fmla="*/ 2470939 w 4150662"/>
              <a:gd name="connsiteY2" fmla="*/ 1391857 h 5080997"/>
              <a:gd name="connsiteX3" fmla="*/ 3657603 w 4150662"/>
              <a:gd name="connsiteY3" fmla="*/ 2033995 h 5080997"/>
              <a:gd name="connsiteX4" fmla="*/ 2470937 w 4150662"/>
              <a:gd name="connsiteY4" fmla="*/ 2676130 h 5080997"/>
              <a:gd name="connsiteX5" fmla="*/ 1828802 w 4150662"/>
              <a:gd name="connsiteY5" fmla="*/ 2719795 h 5080997"/>
              <a:gd name="connsiteX6" fmla="*/ 1186667 w 4150662"/>
              <a:gd name="connsiteY6" fmla="*/ 2676129 h 5080997"/>
              <a:gd name="connsiteX7" fmla="*/ 3 w 4150662"/>
              <a:gd name="connsiteY7" fmla="*/ 2033992 h 5080997"/>
              <a:gd name="connsiteX8" fmla="*/ 3 w 4150662"/>
              <a:gd name="connsiteY8" fmla="*/ 2033989 h 5080997"/>
              <a:gd name="connsiteX0" fmla="*/ 3 w 3184725"/>
              <a:gd name="connsiteY0" fmla="*/ 2033989 h 3886288"/>
              <a:gd name="connsiteX1" fmla="*/ 1186670 w 3184725"/>
              <a:gd name="connsiteY1" fmla="*/ 1391856 h 3886288"/>
              <a:gd name="connsiteX2" fmla="*/ 2470939 w 3184725"/>
              <a:gd name="connsiteY2" fmla="*/ 1391857 h 3886288"/>
              <a:gd name="connsiteX3" fmla="*/ 1752603 w 3184725"/>
              <a:gd name="connsiteY3" fmla="*/ 52795 h 3886288"/>
              <a:gd name="connsiteX4" fmla="*/ 2470937 w 3184725"/>
              <a:gd name="connsiteY4" fmla="*/ 2676130 h 3886288"/>
              <a:gd name="connsiteX5" fmla="*/ 1828802 w 3184725"/>
              <a:gd name="connsiteY5" fmla="*/ 2719795 h 3886288"/>
              <a:gd name="connsiteX6" fmla="*/ 1186667 w 3184725"/>
              <a:gd name="connsiteY6" fmla="*/ 2676129 h 3886288"/>
              <a:gd name="connsiteX7" fmla="*/ 3 w 3184725"/>
              <a:gd name="connsiteY7" fmla="*/ 2033992 h 3886288"/>
              <a:gd name="connsiteX8" fmla="*/ 3 w 3184725"/>
              <a:gd name="connsiteY8" fmla="*/ 2033989 h 3886288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470939 w 3184725"/>
              <a:gd name="connsiteY2" fmla="*/ 13918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385339"/>
              <a:gd name="connsiteY0" fmla="*/ 2033989 h 6528797"/>
              <a:gd name="connsiteX1" fmla="*/ 1186670 w 3385339"/>
              <a:gd name="connsiteY1" fmla="*/ 1391856 h 6528797"/>
              <a:gd name="connsiteX2" fmla="*/ 3385339 w 3385339"/>
              <a:gd name="connsiteY2" fmla="*/ 706057 h 6528797"/>
              <a:gd name="connsiteX3" fmla="*/ 228603 w 3385339"/>
              <a:gd name="connsiteY3" fmla="*/ 3481795 h 6528797"/>
              <a:gd name="connsiteX4" fmla="*/ 2470937 w 3385339"/>
              <a:gd name="connsiteY4" fmla="*/ 2676130 h 6528797"/>
              <a:gd name="connsiteX5" fmla="*/ 1828802 w 3385339"/>
              <a:gd name="connsiteY5" fmla="*/ 2719795 h 6528797"/>
              <a:gd name="connsiteX6" fmla="*/ 1186667 w 3385339"/>
              <a:gd name="connsiteY6" fmla="*/ 2676129 h 6528797"/>
              <a:gd name="connsiteX7" fmla="*/ 3 w 3385339"/>
              <a:gd name="connsiteY7" fmla="*/ 2033992 h 6528797"/>
              <a:gd name="connsiteX8" fmla="*/ 3 w 3385339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2928136"/>
              <a:gd name="connsiteY0" fmla="*/ 2033989 h 6528797"/>
              <a:gd name="connsiteX1" fmla="*/ 1186667 w 2928136"/>
              <a:gd name="connsiteY1" fmla="*/ 1391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2033989 h 6528797"/>
              <a:gd name="connsiteX1" fmla="*/ 958067 w 2928136"/>
              <a:gd name="connsiteY1" fmla="*/ 2534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1434955 h 5929763"/>
              <a:gd name="connsiteX1" fmla="*/ 958067 w 2928136"/>
              <a:gd name="connsiteY1" fmla="*/ 1935822 h 5929763"/>
              <a:gd name="connsiteX2" fmla="*/ 2928136 w 2928136"/>
              <a:gd name="connsiteY2" fmla="*/ 107023 h 5929763"/>
              <a:gd name="connsiteX3" fmla="*/ 228600 w 2928136"/>
              <a:gd name="connsiteY3" fmla="*/ 2882761 h 5929763"/>
              <a:gd name="connsiteX4" fmla="*/ 2470934 w 2928136"/>
              <a:gd name="connsiteY4" fmla="*/ 2077096 h 5929763"/>
              <a:gd name="connsiteX5" fmla="*/ 0 w 2928136"/>
              <a:gd name="connsiteY5" fmla="*/ 1434958 h 5929763"/>
              <a:gd name="connsiteX6" fmla="*/ 0 w 2928136"/>
              <a:gd name="connsiteY6" fmla="*/ 1434955 h 5929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1275236 w 4203372"/>
              <a:gd name="connsiteY0" fmla="*/ 1810262 h 6305070"/>
              <a:gd name="connsiteX1" fmla="*/ 2233303 w 4203372"/>
              <a:gd name="connsiteY1" fmla="*/ 2311129 h 6305070"/>
              <a:gd name="connsiteX2" fmla="*/ 4203372 w 4203372"/>
              <a:gd name="connsiteY2" fmla="*/ 863330 h 6305070"/>
              <a:gd name="connsiteX3" fmla="*/ 1503836 w 4203372"/>
              <a:gd name="connsiteY3" fmla="*/ 3258068 h 6305070"/>
              <a:gd name="connsiteX4" fmla="*/ 3746170 w 4203372"/>
              <a:gd name="connsiteY4" fmla="*/ 2452403 h 6305070"/>
              <a:gd name="connsiteX5" fmla="*/ 1275236 w 4203372"/>
              <a:gd name="connsiteY5" fmla="*/ 1810265 h 6305070"/>
              <a:gd name="connsiteX6" fmla="*/ 1275236 w 4203372"/>
              <a:gd name="connsiteY6" fmla="*/ 1810262 h 6305070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844930 w 3773066"/>
              <a:gd name="connsiteY0" fmla="*/ 2505027 h 6999835"/>
              <a:gd name="connsiteX1" fmla="*/ 1802997 w 3773066"/>
              <a:gd name="connsiteY1" fmla="*/ 3005894 h 6999835"/>
              <a:gd name="connsiteX2" fmla="*/ 3773066 w 3773066"/>
              <a:gd name="connsiteY2" fmla="*/ 1558095 h 6999835"/>
              <a:gd name="connsiteX3" fmla="*/ 1073530 w 3773066"/>
              <a:gd name="connsiteY3" fmla="*/ 3952833 h 6999835"/>
              <a:gd name="connsiteX4" fmla="*/ 3315864 w 3773066"/>
              <a:gd name="connsiteY4" fmla="*/ 3147168 h 6999835"/>
              <a:gd name="connsiteX5" fmla="*/ 844930 w 3773066"/>
              <a:gd name="connsiteY5" fmla="*/ 2505030 h 6999835"/>
              <a:gd name="connsiteX6" fmla="*/ 844930 w 3773066"/>
              <a:gd name="connsiteY6" fmla="*/ 2505027 h 6999835"/>
              <a:gd name="connsiteX0" fmla="*/ 1324542 w 4252678"/>
              <a:gd name="connsiteY0" fmla="*/ 2392968 h 6887776"/>
              <a:gd name="connsiteX1" fmla="*/ 2282609 w 4252678"/>
              <a:gd name="connsiteY1" fmla="*/ 2893835 h 6887776"/>
              <a:gd name="connsiteX2" fmla="*/ 4252678 w 4252678"/>
              <a:gd name="connsiteY2" fmla="*/ 1446036 h 6887776"/>
              <a:gd name="connsiteX3" fmla="*/ 1553142 w 4252678"/>
              <a:gd name="connsiteY3" fmla="*/ 3840774 h 6887776"/>
              <a:gd name="connsiteX4" fmla="*/ 3795476 w 4252678"/>
              <a:gd name="connsiteY4" fmla="*/ 3035109 h 6887776"/>
              <a:gd name="connsiteX5" fmla="*/ 1324542 w 4252678"/>
              <a:gd name="connsiteY5" fmla="*/ 2392971 h 6887776"/>
              <a:gd name="connsiteX6" fmla="*/ 1324542 w 4252678"/>
              <a:gd name="connsiteY6" fmla="*/ 2392968 h 6887776"/>
              <a:gd name="connsiteX0" fmla="*/ 1324542 w 4252678"/>
              <a:gd name="connsiteY0" fmla="*/ 2392968 h 6887776"/>
              <a:gd name="connsiteX1" fmla="*/ 2282609 w 4252678"/>
              <a:gd name="connsiteY1" fmla="*/ 2893835 h 6887776"/>
              <a:gd name="connsiteX2" fmla="*/ 4252678 w 4252678"/>
              <a:gd name="connsiteY2" fmla="*/ 1446036 h 6887776"/>
              <a:gd name="connsiteX3" fmla="*/ 1553142 w 4252678"/>
              <a:gd name="connsiteY3" fmla="*/ 3840774 h 6887776"/>
              <a:gd name="connsiteX4" fmla="*/ 3795476 w 4252678"/>
              <a:gd name="connsiteY4" fmla="*/ 3035109 h 6887776"/>
              <a:gd name="connsiteX5" fmla="*/ 1324542 w 4252678"/>
              <a:gd name="connsiteY5" fmla="*/ 2392971 h 6887776"/>
              <a:gd name="connsiteX6" fmla="*/ 1324542 w 4252678"/>
              <a:gd name="connsiteY6" fmla="*/ 2392968 h 6887776"/>
              <a:gd name="connsiteX0" fmla="*/ 1869139 w 4797275"/>
              <a:gd name="connsiteY0" fmla="*/ 2392968 h 6887776"/>
              <a:gd name="connsiteX1" fmla="*/ 2827206 w 4797275"/>
              <a:gd name="connsiteY1" fmla="*/ 2893835 h 6887776"/>
              <a:gd name="connsiteX2" fmla="*/ 4797275 w 4797275"/>
              <a:gd name="connsiteY2" fmla="*/ 1446036 h 6887776"/>
              <a:gd name="connsiteX3" fmla="*/ 2097739 w 4797275"/>
              <a:gd name="connsiteY3" fmla="*/ 3840774 h 6887776"/>
              <a:gd name="connsiteX4" fmla="*/ 4340073 w 4797275"/>
              <a:gd name="connsiteY4" fmla="*/ 3035109 h 6887776"/>
              <a:gd name="connsiteX5" fmla="*/ 1869139 w 4797275"/>
              <a:gd name="connsiteY5" fmla="*/ 2392971 h 6887776"/>
              <a:gd name="connsiteX6" fmla="*/ 1869139 w 4797275"/>
              <a:gd name="connsiteY6" fmla="*/ 2392968 h 6887776"/>
              <a:gd name="connsiteX0" fmla="*/ 1869139 w 4797275"/>
              <a:gd name="connsiteY0" fmla="*/ 2433309 h 6928117"/>
              <a:gd name="connsiteX1" fmla="*/ 2827206 w 4797275"/>
              <a:gd name="connsiteY1" fmla="*/ 2934176 h 6928117"/>
              <a:gd name="connsiteX2" fmla="*/ 4797275 w 4797275"/>
              <a:gd name="connsiteY2" fmla="*/ 1486377 h 6928117"/>
              <a:gd name="connsiteX3" fmla="*/ 2097739 w 4797275"/>
              <a:gd name="connsiteY3" fmla="*/ 3881115 h 6928117"/>
              <a:gd name="connsiteX4" fmla="*/ 4340073 w 4797275"/>
              <a:gd name="connsiteY4" fmla="*/ 3075450 h 6928117"/>
              <a:gd name="connsiteX5" fmla="*/ 1869139 w 4797275"/>
              <a:gd name="connsiteY5" fmla="*/ 2433312 h 6928117"/>
              <a:gd name="connsiteX6" fmla="*/ 1869139 w 4797275"/>
              <a:gd name="connsiteY6" fmla="*/ 2433309 h 6928117"/>
              <a:gd name="connsiteX0" fmla="*/ 1869139 w 4797275"/>
              <a:gd name="connsiteY0" fmla="*/ 2531921 h 7026729"/>
              <a:gd name="connsiteX1" fmla="*/ 2827206 w 4797275"/>
              <a:gd name="connsiteY1" fmla="*/ 3032788 h 7026729"/>
              <a:gd name="connsiteX2" fmla="*/ 4797275 w 4797275"/>
              <a:gd name="connsiteY2" fmla="*/ 1584989 h 7026729"/>
              <a:gd name="connsiteX3" fmla="*/ 2097739 w 4797275"/>
              <a:gd name="connsiteY3" fmla="*/ 3979727 h 7026729"/>
              <a:gd name="connsiteX4" fmla="*/ 4340073 w 4797275"/>
              <a:gd name="connsiteY4" fmla="*/ 3174062 h 7026729"/>
              <a:gd name="connsiteX5" fmla="*/ 1869139 w 4797275"/>
              <a:gd name="connsiteY5" fmla="*/ 2531924 h 7026729"/>
              <a:gd name="connsiteX6" fmla="*/ 1869139 w 4797275"/>
              <a:gd name="connsiteY6" fmla="*/ 2531921 h 7026729"/>
              <a:gd name="connsiteX0" fmla="*/ 1869139 w 4797275"/>
              <a:gd name="connsiteY0" fmla="*/ 2531921 h 7026729"/>
              <a:gd name="connsiteX1" fmla="*/ 2827206 w 4797275"/>
              <a:gd name="connsiteY1" fmla="*/ 3032788 h 7026729"/>
              <a:gd name="connsiteX2" fmla="*/ 4797275 w 4797275"/>
              <a:gd name="connsiteY2" fmla="*/ 1584989 h 7026729"/>
              <a:gd name="connsiteX3" fmla="*/ 2097739 w 4797275"/>
              <a:gd name="connsiteY3" fmla="*/ 3979727 h 7026729"/>
              <a:gd name="connsiteX4" fmla="*/ 4340073 w 4797275"/>
              <a:gd name="connsiteY4" fmla="*/ 3174062 h 7026729"/>
              <a:gd name="connsiteX5" fmla="*/ 1869139 w 4797275"/>
              <a:gd name="connsiteY5" fmla="*/ 2531924 h 7026729"/>
              <a:gd name="connsiteX6" fmla="*/ 1869139 w 4797275"/>
              <a:gd name="connsiteY6" fmla="*/ 2531921 h 7026729"/>
              <a:gd name="connsiteX0" fmla="*/ 1869139 w 4797275"/>
              <a:gd name="connsiteY0" fmla="*/ 2531921 h 7026729"/>
              <a:gd name="connsiteX1" fmla="*/ 2827206 w 4797275"/>
              <a:gd name="connsiteY1" fmla="*/ 3032788 h 7026729"/>
              <a:gd name="connsiteX2" fmla="*/ 4797275 w 4797275"/>
              <a:gd name="connsiteY2" fmla="*/ 1584989 h 7026729"/>
              <a:gd name="connsiteX3" fmla="*/ 2097739 w 4797275"/>
              <a:gd name="connsiteY3" fmla="*/ 3979727 h 7026729"/>
              <a:gd name="connsiteX4" fmla="*/ 4340073 w 4797275"/>
              <a:gd name="connsiteY4" fmla="*/ 3174062 h 7026729"/>
              <a:gd name="connsiteX5" fmla="*/ 3269869 w 4797275"/>
              <a:gd name="connsiteY5" fmla="*/ 2756647 h 7026729"/>
              <a:gd name="connsiteX6" fmla="*/ 1869139 w 4797275"/>
              <a:gd name="connsiteY6" fmla="*/ 2531924 h 7026729"/>
              <a:gd name="connsiteX7" fmla="*/ 1869139 w 4797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3400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3400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5686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5686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5686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6324598"/>
              <a:gd name="connsiteY0" fmla="*/ 2531921 h 7331529"/>
              <a:gd name="connsiteX1" fmla="*/ 2827206 w 6324598"/>
              <a:gd name="connsiteY1" fmla="*/ 3032788 h 7331529"/>
              <a:gd name="connsiteX2" fmla="*/ 5940275 w 6324598"/>
              <a:gd name="connsiteY2" fmla="*/ 2423189 h 7331529"/>
              <a:gd name="connsiteX3" fmla="*/ 5831539 w 6324598"/>
              <a:gd name="connsiteY3" fmla="*/ 4284527 h 7331529"/>
              <a:gd name="connsiteX4" fmla="*/ 4568673 w 6324598"/>
              <a:gd name="connsiteY4" fmla="*/ 3174062 h 7331529"/>
              <a:gd name="connsiteX5" fmla="*/ 3269869 w 6324598"/>
              <a:gd name="connsiteY5" fmla="*/ 2756647 h 7331529"/>
              <a:gd name="connsiteX6" fmla="*/ 1869139 w 6324598"/>
              <a:gd name="connsiteY6" fmla="*/ 2531924 h 7331529"/>
              <a:gd name="connsiteX7" fmla="*/ 1869139 w 6324598"/>
              <a:gd name="connsiteY7" fmla="*/ 2531921 h 7331529"/>
              <a:gd name="connsiteX0" fmla="*/ 1869139 w 6934198"/>
              <a:gd name="connsiteY0" fmla="*/ 2531921 h 7331529"/>
              <a:gd name="connsiteX1" fmla="*/ 2827206 w 6934198"/>
              <a:gd name="connsiteY1" fmla="*/ 3032788 h 7331529"/>
              <a:gd name="connsiteX2" fmla="*/ 5940275 w 6934198"/>
              <a:gd name="connsiteY2" fmla="*/ 2423189 h 7331529"/>
              <a:gd name="connsiteX3" fmla="*/ 6441139 w 6934198"/>
              <a:gd name="connsiteY3" fmla="*/ 4284527 h 7331529"/>
              <a:gd name="connsiteX4" fmla="*/ 4568673 w 6934198"/>
              <a:gd name="connsiteY4" fmla="*/ 3174062 h 7331529"/>
              <a:gd name="connsiteX5" fmla="*/ 3269869 w 6934198"/>
              <a:gd name="connsiteY5" fmla="*/ 2756647 h 7331529"/>
              <a:gd name="connsiteX6" fmla="*/ 1869139 w 6934198"/>
              <a:gd name="connsiteY6" fmla="*/ 2531924 h 7331529"/>
              <a:gd name="connsiteX7" fmla="*/ 1869139 w 6934198"/>
              <a:gd name="connsiteY7" fmla="*/ 2531921 h 7331529"/>
              <a:gd name="connsiteX0" fmla="*/ 1869139 w 6934198"/>
              <a:gd name="connsiteY0" fmla="*/ 2531921 h 7331529"/>
              <a:gd name="connsiteX1" fmla="*/ 2827206 w 6934198"/>
              <a:gd name="connsiteY1" fmla="*/ 3032788 h 7331529"/>
              <a:gd name="connsiteX2" fmla="*/ 5940275 w 6934198"/>
              <a:gd name="connsiteY2" fmla="*/ 2423189 h 7331529"/>
              <a:gd name="connsiteX3" fmla="*/ 6441139 w 6934198"/>
              <a:gd name="connsiteY3" fmla="*/ 4284527 h 7331529"/>
              <a:gd name="connsiteX4" fmla="*/ 4568673 w 6934198"/>
              <a:gd name="connsiteY4" fmla="*/ 3174062 h 7331529"/>
              <a:gd name="connsiteX5" fmla="*/ 3269869 w 6934198"/>
              <a:gd name="connsiteY5" fmla="*/ 2756647 h 7331529"/>
              <a:gd name="connsiteX6" fmla="*/ 1869139 w 6934198"/>
              <a:gd name="connsiteY6" fmla="*/ 2531924 h 7331529"/>
              <a:gd name="connsiteX7" fmla="*/ 1869139 w 6934198"/>
              <a:gd name="connsiteY7" fmla="*/ 2531921 h 7331529"/>
              <a:gd name="connsiteX0" fmla="*/ 1869139 w 6934198"/>
              <a:gd name="connsiteY0" fmla="*/ 2531921 h 7331529"/>
              <a:gd name="connsiteX1" fmla="*/ 2827206 w 6934198"/>
              <a:gd name="connsiteY1" fmla="*/ 3032788 h 7331529"/>
              <a:gd name="connsiteX2" fmla="*/ 5940275 w 6934198"/>
              <a:gd name="connsiteY2" fmla="*/ 2423189 h 7331529"/>
              <a:gd name="connsiteX3" fmla="*/ 6441139 w 6934198"/>
              <a:gd name="connsiteY3" fmla="*/ 4284527 h 7331529"/>
              <a:gd name="connsiteX4" fmla="*/ 4568673 w 6934198"/>
              <a:gd name="connsiteY4" fmla="*/ 3174062 h 7331529"/>
              <a:gd name="connsiteX5" fmla="*/ 1869139 w 6934198"/>
              <a:gd name="connsiteY5" fmla="*/ 2531924 h 7331529"/>
              <a:gd name="connsiteX6" fmla="*/ 1869139 w 6934198"/>
              <a:gd name="connsiteY6" fmla="*/ 2531921 h 7331529"/>
              <a:gd name="connsiteX0" fmla="*/ 1869139 w 6911785"/>
              <a:gd name="connsiteY0" fmla="*/ 2531921 h 7336788"/>
              <a:gd name="connsiteX1" fmla="*/ 2827206 w 6911785"/>
              <a:gd name="connsiteY1" fmla="*/ 3032788 h 7336788"/>
              <a:gd name="connsiteX2" fmla="*/ 5940275 w 6911785"/>
              <a:gd name="connsiteY2" fmla="*/ 2423189 h 7336788"/>
              <a:gd name="connsiteX3" fmla="*/ 6441139 w 6911785"/>
              <a:gd name="connsiteY3" fmla="*/ 4284527 h 7336788"/>
              <a:gd name="connsiteX4" fmla="*/ 4568673 w 6911785"/>
              <a:gd name="connsiteY4" fmla="*/ 3174062 h 7336788"/>
              <a:gd name="connsiteX5" fmla="*/ 1869139 w 6911785"/>
              <a:gd name="connsiteY5" fmla="*/ 2531924 h 7336788"/>
              <a:gd name="connsiteX6" fmla="*/ 1869139 w 6911785"/>
              <a:gd name="connsiteY6" fmla="*/ 2531921 h 7336788"/>
              <a:gd name="connsiteX0" fmla="*/ 1869139 w 7024741"/>
              <a:gd name="connsiteY0" fmla="*/ 2531921 h 7336788"/>
              <a:gd name="connsiteX1" fmla="*/ 2827206 w 7024741"/>
              <a:gd name="connsiteY1" fmla="*/ 3032788 h 7336788"/>
              <a:gd name="connsiteX2" fmla="*/ 5940275 w 7024741"/>
              <a:gd name="connsiteY2" fmla="*/ 2423189 h 7336788"/>
              <a:gd name="connsiteX3" fmla="*/ 6441139 w 7024741"/>
              <a:gd name="connsiteY3" fmla="*/ 4284527 h 7336788"/>
              <a:gd name="connsiteX4" fmla="*/ 4568673 w 7024741"/>
              <a:gd name="connsiteY4" fmla="*/ 3174062 h 7336788"/>
              <a:gd name="connsiteX5" fmla="*/ 1869139 w 7024741"/>
              <a:gd name="connsiteY5" fmla="*/ 2531924 h 7336788"/>
              <a:gd name="connsiteX6" fmla="*/ 1869139 w 7024741"/>
              <a:gd name="connsiteY6" fmla="*/ 2531921 h 7336788"/>
              <a:gd name="connsiteX0" fmla="*/ 2685372 w 6756508"/>
              <a:gd name="connsiteY0" fmla="*/ 2531921 h 5551239"/>
              <a:gd name="connsiteX1" fmla="*/ 3643439 w 6756508"/>
              <a:gd name="connsiteY1" fmla="*/ 3032788 h 5551239"/>
              <a:gd name="connsiteX2" fmla="*/ 6756508 w 6756508"/>
              <a:gd name="connsiteY2" fmla="*/ 2423189 h 5551239"/>
              <a:gd name="connsiteX3" fmla="*/ 0 w 6756508"/>
              <a:gd name="connsiteY3" fmla="*/ 2498978 h 5551239"/>
              <a:gd name="connsiteX4" fmla="*/ 5384906 w 6756508"/>
              <a:gd name="connsiteY4" fmla="*/ 3174062 h 5551239"/>
              <a:gd name="connsiteX5" fmla="*/ 2685372 w 6756508"/>
              <a:gd name="connsiteY5" fmla="*/ 2531924 h 5551239"/>
              <a:gd name="connsiteX6" fmla="*/ 2685372 w 6756508"/>
              <a:gd name="connsiteY6" fmla="*/ 2531921 h 5551239"/>
              <a:gd name="connsiteX0" fmla="*/ 2685372 w 6756508"/>
              <a:gd name="connsiteY0" fmla="*/ 2531921 h 5663722"/>
              <a:gd name="connsiteX1" fmla="*/ 3643439 w 6756508"/>
              <a:gd name="connsiteY1" fmla="*/ 3032788 h 5663722"/>
              <a:gd name="connsiteX2" fmla="*/ 6756508 w 6756508"/>
              <a:gd name="connsiteY2" fmla="*/ 2423189 h 5663722"/>
              <a:gd name="connsiteX3" fmla="*/ 0 w 6756508"/>
              <a:gd name="connsiteY3" fmla="*/ 2498978 h 5663722"/>
              <a:gd name="connsiteX4" fmla="*/ 5384906 w 6756508"/>
              <a:gd name="connsiteY4" fmla="*/ 3174062 h 5663722"/>
              <a:gd name="connsiteX5" fmla="*/ 2685372 w 6756508"/>
              <a:gd name="connsiteY5" fmla="*/ 2531924 h 5663722"/>
              <a:gd name="connsiteX6" fmla="*/ 2685372 w 6756508"/>
              <a:gd name="connsiteY6" fmla="*/ 2531921 h 5663722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6508" h="4203685">
                <a:moveTo>
                  <a:pt x="2685372" y="1071887"/>
                </a:moveTo>
                <a:cubicBezTo>
                  <a:pt x="3004728" y="1238842"/>
                  <a:pt x="3929746" y="843385"/>
                  <a:pt x="3643439" y="1572751"/>
                </a:cubicBezTo>
                <a:cubicBezTo>
                  <a:pt x="5291114" y="2384738"/>
                  <a:pt x="5802321" y="0"/>
                  <a:pt x="6756508" y="963152"/>
                </a:cubicBezTo>
                <a:cubicBezTo>
                  <a:pt x="5263885" y="2901772"/>
                  <a:pt x="583602" y="3607661"/>
                  <a:pt x="0" y="1038941"/>
                </a:cubicBezTo>
                <a:cubicBezTo>
                  <a:pt x="438400" y="4203685"/>
                  <a:pt x="5067753" y="2254624"/>
                  <a:pt x="5384906" y="1714025"/>
                </a:cubicBezTo>
                <a:cubicBezTo>
                  <a:pt x="4622906" y="1421925"/>
                  <a:pt x="3135294" y="1178910"/>
                  <a:pt x="2685372" y="1071887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63500" sx="101000" sy="101000" algn="ctr" rotWithShape="0">
              <a:schemeClr val="tx1">
                <a:lumMod val="75000"/>
                <a:lumOff val="25000"/>
                <a:alpha val="40000"/>
              </a:schemeClr>
            </a:outerShdw>
            <a:reflection blurRad="12050" stA="35000" endA="100" endPos="40000" dist="101600" dir="5400000" sy="-100000" algn="bl" rotWithShape="0"/>
          </a:effectLst>
          <a:scene3d>
            <a:camera prst="orthographicFront"/>
            <a:lightRig rig="morning" dir="t">
              <a:rot lat="0" lon="0" rev="6000000"/>
            </a:lightRig>
          </a:scene3d>
          <a:sp3d>
            <a:bevelT w="25400" h="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199" y="76200"/>
            <a:ext cx="6803679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7360" y="1755648"/>
            <a:ext cx="3063240" cy="439432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638" y="1755648"/>
            <a:ext cx="3063240" cy="439432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1660" y="1722279"/>
            <a:ext cx="283464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1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73938" y="1722279"/>
            <a:ext cx="283464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>
              <a:buNone/>
              <a:defRPr sz="2000" b="1" kern="1200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Freeform 9"/>
          <p:cNvSpPr/>
          <p:nvPr/>
        </p:nvSpPr>
        <p:spPr>
          <a:xfrm>
            <a:off x="1737360" y="2423160"/>
            <a:ext cx="3063240" cy="45720"/>
          </a:xfrm>
          <a:custGeom>
            <a:avLst/>
            <a:gdLst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5728260">
                <a:moveTo>
                  <a:pt x="134471" y="125506"/>
                </a:moveTo>
                <a:cubicBezTo>
                  <a:pt x="1456765" y="327212"/>
                  <a:pt x="2770095" y="0"/>
                  <a:pt x="4020671" y="125506"/>
                </a:cubicBezTo>
                <a:cubicBezTo>
                  <a:pt x="4114800" y="1963271"/>
                  <a:pt x="3859306" y="3756212"/>
                  <a:pt x="4020671" y="5611906"/>
                </a:cubicBezTo>
                <a:cubicBezTo>
                  <a:pt x="2792506" y="5459319"/>
                  <a:pt x="1425389" y="5728260"/>
                  <a:pt x="134471" y="5611906"/>
                </a:cubicBezTo>
                <a:cubicBezTo>
                  <a:pt x="0" y="3818965"/>
                  <a:pt x="313765" y="1963271"/>
                  <a:pt x="134471" y="125506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959638" y="2423160"/>
            <a:ext cx="3063240" cy="45720"/>
          </a:xfrm>
          <a:custGeom>
            <a:avLst/>
            <a:gdLst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5728260">
                <a:moveTo>
                  <a:pt x="134471" y="125506"/>
                </a:moveTo>
                <a:cubicBezTo>
                  <a:pt x="1456765" y="327212"/>
                  <a:pt x="2770095" y="0"/>
                  <a:pt x="4020671" y="125506"/>
                </a:cubicBezTo>
                <a:cubicBezTo>
                  <a:pt x="4114800" y="1963271"/>
                  <a:pt x="3859306" y="3756212"/>
                  <a:pt x="4020671" y="5611906"/>
                </a:cubicBezTo>
                <a:cubicBezTo>
                  <a:pt x="2792506" y="5459319"/>
                  <a:pt x="1425389" y="5728260"/>
                  <a:pt x="134471" y="5611906"/>
                </a:cubicBezTo>
                <a:cubicBezTo>
                  <a:pt x="0" y="3818965"/>
                  <a:pt x="313765" y="1963271"/>
                  <a:pt x="134471" y="125506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199" y="76200"/>
            <a:ext cx="6803679" cy="13716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7360" y="2590799"/>
            <a:ext cx="3063240" cy="3535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9638" y="2590799"/>
            <a:ext cx="3063240" cy="3535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6" name="Group 5"/>
          <p:cNvGrpSpPr/>
          <p:nvPr/>
        </p:nvGrpSpPr>
        <p:grpSpPr>
          <a:xfrm>
            <a:off x="7339001" y="5311513"/>
            <a:ext cx="1837944" cy="1533602"/>
            <a:chOff x="7339001" y="5311513"/>
            <a:chExt cx="1837944" cy="1533602"/>
          </a:xfrm>
        </p:grpSpPr>
        <p:sp>
          <p:nvSpPr>
            <p:cNvPr id="7" name="Freeform 6"/>
            <p:cNvSpPr>
              <a:spLocks noChangeAspect="1"/>
            </p:cNvSpPr>
            <p:nvPr/>
          </p:nvSpPr>
          <p:spPr>
            <a:xfrm rot="6563566" flipH="1" flipV="1">
              <a:off x="7456882" y="581085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 noChangeAspect="1"/>
            </p:cNvSpPr>
            <p:nvPr/>
          </p:nvSpPr>
          <p:spPr>
            <a:xfrm rot="6563566" flipH="1" flipV="1">
              <a:off x="7887816" y="519363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3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8"/>
            <p:cNvSpPr>
              <a:spLocks noChangeAspect="1"/>
            </p:cNvSpPr>
            <p:nvPr/>
          </p:nvSpPr>
          <p:spPr>
            <a:xfrm rot="6563566" flipH="1" flipV="1">
              <a:off x="8142682" y="5605111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100000">
                  <a:schemeClr val="tx1">
                    <a:alpha val="1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7339001" y="5311513"/>
            <a:ext cx="1837944" cy="1533602"/>
            <a:chOff x="7339001" y="5311513"/>
            <a:chExt cx="1837944" cy="1533602"/>
          </a:xfrm>
        </p:grpSpPr>
        <p:sp>
          <p:nvSpPr>
            <p:cNvPr id="5" name="Freeform 4"/>
            <p:cNvSpPr>
              <a:spLocks noChangeAspect="1"/>
            </p:cNvSpPr>
            <p:nvPr/>
          </p:nvSpPr>
          <p:spPr>
            <a:xfrm rot="6563566" flipH="1" flipV="1">
              <a:off x="7456882" y="581085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Freeform 5"/>
            <p:cNvSpPr>
              <a:spLocks noChangeAspect="1"/>
            </p:cNvSpPr>
            <p:nvPr/>
          </p:nvSpPr>
          <p:spPr>
            <a:xfrm rot="6563566" flipH="1" flipV="1">
              <a:off x="7887816" y="519363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3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6"/>
            <p:cNvSpPr>
              <a:spLocks noChangeAspect="1"/>
            </p:cNvSpPr>
            <p:nvPr/>
          </p:nvSpPr>
          <p:spPr>
            <a:xfrm rot="6563566" flipH="1" flipV="1">
              <a:off x="8142682" y="5605111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100000">
                  <a:schemeClr val="tx1">
                    <a:alpha val="1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49941"/>
            <a:ext cx="3886200" cy="5486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15353" y="2516841"/>
            <a:ext cx="2514600" cy="27432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5353" y="1526241"/>
            <a:ext cx="2514600" cy="914400"/>
          </a:xfrm>
        </p:spPr>
        <p:txBody>
          <a:bodyPr anchor="b">
            <a:normAutofit/>
          </a:bodyPr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4666129" y="523718"/>
            <a:ext cx="4114800" cy="5728260"/>
          </a:xfrm>
          <a:custGeom>
            <a:avLst/>
            <a:gdLst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5728260">
                <a:moveTo>
                  <a:pt x="134471" y="125506"/>
                </a:moveTo>
                <a:cubicBezTo>
                  <a:pt x="1456765" y="327212"/>
                  <a:pt x="2770095" y="0"/>
                  <a:pt x="4020671" y="125506"/>
                </a:cubicBezTo>
                <a:cubicBezTo>
                  <a:pt x="4114800" y="1963271"/>
                  <a:pt x="3859306" y="3756212"/>
                  <a:pt x="4020671" y="5611906"/>
                </a:cubicBezTo>
                <a:cubicBezTo>
                  <a:pt x="2792506" y="5459319"/>
                  <a:pt x="1425389" y="5728260"/>
                  <a:pt x="134471" y="5611906"/>
                </a:cubicBezTo>
                <a:cubicBezTo>
                  <a:pt x="0" y="3818965"/>
                  <a:pt x="313765" y="1963271"/>
                  <a:pt x="134471" y="125506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9656" y="1527048"/>
            <a:ext cx="2514600" cy="914400"/>
          </a:xfrm>
        </p:spPr>
        <p:txBody>
          <a:bodyPr anchor="b">
            <a:normAutofit/>
          </a:bodyPr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37760" y="786384"/>
            <a:ext cx="3611880" cy="5212080"/>
          </a:xfrm>
          <a:effectLst>
            <a:softEdge rad="31750"/>
          </a:effectLst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19656" y="2514600"/>
            <a:ext cx="2514600" cy="27432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65163"/>
            <a:ext cx="1411288" cy="5461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9138" y="665163"/>
            <a:ext cx="4487862" cy="5461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2438400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914400"/>
            <a:ext cx="9144000" cy="1524000"/>
          </a:xfrm>
          <a:prstGeom prst="rect">
            <a:avLst/>
          </a:prstGeom>
          <a:solidFill>
            <a:srgbClr val="000000">
              <a:alpha val="89800"/>
            </a:srgb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476108"/>
            <a:ext cx="8305800" cy="381000"/>
          </a:xfrm>
        </p:spPr>
        <p:txBody>
          <a:bodyPr>
            <a:noAutofit/>
          </a:bodyPr>
          <a:lstStyle>
            <a:lvl1pPr marL="0" indent="0" algn="l">
              <a:buNone/>
              <a:defRPr sz="2000" spc="100" baseline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305800" cy="1295400"/>
          </a:xfrm>
        </p:spPr>
        <p:txBody>
          <a:bodyPr anchor="ctr" anchorCtr="0">
            <a:noAutofit/>
          </a:bodyPr>
          <a:lstStyle>
            <a:lvl1pPr algn="l">
              <a:defRPr sz="4800" cap="all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4958864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0" y="3429000"/>
            <a:ext cx="9144000" cy="1527048"/>
          </a:xfrm>
          <a:prstGeom prst="rect">
            <a:avLst/>
          </a:prstGeom>
          <a:solidFill>
            <a:srgbClr val="000000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>
              <a:buNone/>
              <a:defRPr sz="4200" b="0" cap="all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457200"/>
          </a:xfrm>
        </p:spPr>
        <p:txBody>
          <a:bodyPr anchor="ctr"/>
          <a:lstStyle>
            <a:lvl1pPr>
              <a:buNone/>
              <a:defRPr sz="2000" spc="100" baseline="0">
                <a:solidFill>
                  <a:srgbClr val="FFFFFF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838200"/>
          </a:xfrm>
          <a:solidFill>
            <a:schemeClr val="accent1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quarter" idx="2"/>
          </p:nvPr>
        </p:nvSpPr>
        <p:spPr>
          <a:xfrm>
            <a:off x="457200" y="2220558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20558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71600"/>
            <a:ext cx="4040188" cy="838200"/>
          </a:xfrm>
          <a:solidFill>
            <a:schemeClr val="accent2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357144"/>
            <a:ext cx="34290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2743200" y="228600"/>
            <a:ext cx="62484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1752" y="1600200"/>
            <a:ext cx="2057400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301752" y="384048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90800" y="0"/>
            <a:ext cx="6553200" cy="5943600"/>
          </a:xfrm>
          <a:solidFill>
            <a:schemeClr val="bg2"/>
          </a:solidFill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2057400" cy="42672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199" y="76200"/>
            <a:ext cx="6803679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752600"/>
            <a:ext cx="6041679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89279" y="6498874"/>
            <a:ext cx="2133600" cy="256032"/>
          </a:xfrm>
          <a:prstGeom prst="rect">
            <a:avLst/>
          </a:prstGeom>
        </p:spPr>
        <p:txBody>
          <a:bodyPr vert="horz" lIns="91440" tIns="45720" rIns="91440" bIns="0" rtlCol="0" anchor="ctr"/>
          <a:lstStyle>
            <a:lvl1pPr marL="0" algn="r" defTabSz="914400" rtl="0" eaLnBrk="1" latinLnBrk="0" hangingPunct="1">
              <a:defRPr sz="1000" b="1" kern="1200"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499412"/>
            <a:ext cx="2895600" cy="255494"/>
          </a:xfrm>
          <a:prstGeom prst="rect">
            <a:avLst/>
          </a:prstGeom>
        </p:spPr>
        <p:txBody>
          <a:bodyPr vert="horz" lIns="91440" tIns="45720" rIns="91440" bIns="0" rtlCol="0" anchor="ctr"/>
          <a:lstStyle>
            <a:lvl1pPr marL="0" algn="l" defTabSz="914400" rtl="0" eaLnBrk="1" latinLnBrk="0" hangingPunct="1">
              <a:defRPr sz="1000" b="1" kern="1200"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7894" y="6208059"/>
            <a:ext cx="1048872" cy="685800"/>
          </a:xfrm>
          <a:prstGeom prst="rect">
            <a:avLst/>
          </a:prstGeom>
        </p:spPr>
        <p:txBody>
          <a:bodyPr vert="horz" lIns="91440" tIns="45720" rIns="91440" bIns="0" rtlCol="0" anchor="ctr"/>
          <a:lstStyle>
            <a:lvl1pPr algn="r">
              <a:defRPr sz="2800" b="1"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atin typeface="+mj-lt"/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Freeform 7"/>
          <p:cNvSpPr/>
          <p:nvPr/>
        </p:nvSpPr>
        <p:spPr>
          <a:xfrm>
            <a:off x="-990600" y="76200"/>
            <a:ext cx="3340100" cy="6629400"/>
          </a:xfrm>
          <a:custGeom>
            <a:avLst/>
            <a:gdLst>
              <a:gd name="connsiteX0" fmla="*/ 0 w 2057400"/>
              <a:gd name="connsiteY0" fmla="*/ 3238500 h 6477000"/>
              <a:gd name="connsiteX1" fmla="*/ 48274 w 2057400"/>
              <a:gd name="connsiteY1" fmla="*/ 2258072 h 6477000"/>
              <a:gd name="connsiteX2" fmla="*/ 1028706 w 2057400"/>
              <a:gd name="connsiteY2" fmla="*/ 1 h 6477000"/>
              <a:gd name="connsiteX3" fmla="*/ 2009129 w 2057400"/>
              <a:gd name="connsiteY3" fmla="*/ 2258077 h 6477000"/>
              <a:gd name="connsiteX4" fmla="*/ 2057403 w 2057400"/>
              <a:gd name="connsiteY4" fmla="*/ 3238502 h 6477000"/>
              <a:gd name="connsiteX5" fmla="*/ 2009129 w 2057400"/>
              <a:gd name="connsiteY5" fmla="*/ 4218929 h 6477000"/>
              <a:gd name="connsiteX6" fmla="*/ 1028701 w 2057400"/>
              <a:gd name="connsiteY6" fmla="*/ 6477002 h 6477000"/>
              <a:gd name="connsiteX7" fmla="*/ 48277 w 2057400"/>
              <a:gd name="connsiteY7" fmla="*/ 4218927 h 6477000"/>
              <a:gd name="connsiteX8" fmla="*/ 3 w 2057400"/>
              <a:gd name="connsiteY8" fmla="*/ 3238501 h 6477000"/>
              <a:gd name="connsiteX9" fmla="*/ 0 w 2057400"/>
              <a:gd name="connsiteY9" fmla="*/ 3238500 h 6477000"/>
              <a:gd name="connsiteX0" fmla="*/ 0 w 2057403"/>
              <a:gd name="connsiteY0" fmla="*/ 3238507 h 6477012"/>
              <a:gd name="connsiteX1" fmla="*/ 48274 w 2057403"/>
              <a:gd name="connsiteY1" fmla="*/ 2258079 h 6477012"/>
              <a:gd name="connsiteX2" fmla="*/ 1028706 w 2057403"/>
              <a:gd name="connsiteY2" fmla="*/ 8 h 6477012"/>
              <a:gd name="connsiteX3" fmla="*/ 2009129 w 2057403"/>
              <a:gd name="connsiteY3" fmla="*/ 2258084 h 6477012"/>
              <a:gd name="connsiteX4" fmla="*/ 2057403 w 2057403"/>
              <a:gd name="connsiteY4" fmla="*/ 3238509 h 6477012"/>
              <a:gd name="connsiteX5" fmla="*/ 2009129 w 2057403"/>
              <a:gd name="connsiteY5" fmla="*/ 4218936 h 6477012"/>
              <a:gd name="connsiteX6" fmla="*/ 1028701 w 2057403"/>
              <a:gd name="connsiteY6" fmla="*/ 6477009 h 6477012"/>
              <a:gd name="connsiteX7" fmla="*/ 48277 w 2057403"/>
              <a:gd name="connsiteY7" fmla="*/ 4218934 h 6477012"/>
              <a:gd name="connsiteX8" fmla="*/ 3 w 2057403"/>
              <a:gd name="connsiteY8" fmla="*/ 3238508 h 6477012"/>
              <a:gd name="connsiteX9" fmla="*/ 0 w 2057403"/>
              <a:gd name="connsiteY9" fmla="*/ 3238507 h 6477012"/>
              <a:gd name="connsiteX0" fmla="*/ 0 w 2057403"/>
              <a:gd name="connsiteY0" fmla="*/ 3238507 h 6477012"/>
              <a:gd name="connsiteX1" fmla="*/ 886474 w 2057403"/>
              <a:gd name="connsiteY1" fmla="*/ 2562879 h 6477012"/>
              <a:gd name="connsiteX2" fmla="*/ 1028706 w 2057403"/>
              <a:gd name="connsiteY2" fmla="*/ 8 h 6477012"/>
              <a:gd name="connsiteX3" fmla="*/ 2009129 w 2057403"/>
              <a:gd name="connsiteY3" fmla="*/ 2258084 h 6477012"/>
              <a:gd name="connsiteX4" fmla="*/ 2057403 w 2057403"/>
              <a:gd name="connsiteY4" fmla="*/ 3238509 h 6477012"/>
              <a:gd name="connsiteX5" fmla="*/ 2009129 w 2057403"/>
              <a:gd name="connsiteY5" fmla="*/ 4218936 h 6477012"/>
              <a:gd name="connsiteX6" fmla="*/ 1028701 w 2057403"/>
              <a:gd name="connsiteY6" fmla="*/ 6477009 h 6477012"/>
              <a:gd name="connsiteX7" fmla="*/ 48277 w 2057403"/>
              <a:gd name="connsiteY7" fmla="*/ 4218934 h 6477012"/>
              <a:gd name="connsiteX8" fmla="*/ 3 w 2057403"/>
              <a:gd name="connsiteY8" fmla="*/ 3238508 h 6477012"/>
              <a:gd name="connsiteX9" fmla="*/ 0 w 2057403"/>
              <a:gd name="connsiteY9" fmla="*/ 3238507 h 6477012"/>
              <a:gd name="connsiteX0" fmla="*/ 0 w 2057403"/>
              <a:gd name="connsiteY0" fmla="*/ 3238507 h 6477012"/>
              <a:gd name="connsiteX1" fmla="*/ 886474 w 2057403"/>
              <a:gd name="connsiteY1" fmla="*/ 2562879 h 6477012"/>
              <a:gd name="connsiteX2" fmla="*/ 1028706 w 2057403"/>
              <a:gd name="connsiteY2" fmla="*/ 8 h 6477012"/>
              <a:gd name="connsiteX3" fmla="*/ 2009129 w 2057403"/>
              <a:gd name="connsiteY3" fmla="*/ 2258084 h 6477012"/>
              <a:gd name="connsiteX4" fmla="*/ 2057403 w 2057403"/>
              <a:gd name="connsiteY4" fmla="*/ 3238509 h 6477012"/>
              <a:gd name="connsiteX5" fmla="*/ 2009129 w 2057403"/>
              <a:gd name="connsiteY5" fmla="*/ 4218936 h 6477012"/>
              <a:gd name="connsiteX6" fmla="*/ 1028701 w 2057403"/>
              <a:gd name="connsiteY6" fmla="*/ 6477009 h 6477012"/>
              <a:gd name="connsiteX7" fmla="*/ 48277 w 2057403"/>
              <a:gd name="connsiteY7" fmla="*/ 4218934 h 6477012"/>
              <a:gd name="connsiteX8" fmla="*/ 3 w 2057403"/>
              <a:gd name="connsiteY8" fmla="*/ 3238508 h 6477012"/>
              <a:gd name="connsiteX9" fmla="*/ 0 w 2057403"/>
              <a:gd name="connsiteY9" fmla="*/ 3238507 h 6477012"/>
              <a:gd name="connsiteX0" fmla="*/ 593235 w 2650638"/>
              <a:gd name="connsiteY0" fmla="*/ 3238507 h 6477012"/>
              <a:gd name="connsiteX1" fmla="*/ 1479709 w 2650638"/>
              <a:gd name="connsiteY1" fmla="*/ 2562879 h 6477012"/>
              <a:gd name="connsiteX2" fmla="*/ 1621941 w 2650638"/>
              <a:gd name="connsiteY2" fmla="*/ 8 h 6477012"/>
              <a:gd name="connsiteX3" fmla="*/ 2602364 w 2650638"/>
              <a:gd name="connsiteY3" fmla="*/ 2258084 h 6477012"/>
              <a:gd name="connsiteX4" fmla="*/ 2650638 w 2650638"/>
              <a:gd name="connsiteY4" fmla="*/ 3238509 h 6477012"/>
              <a:gd name="connsiteX5" fmla="*/ 2602364 w 2650638"/>
              <a:gd name="connsiteY5" fmla="*/ 4218936 h 6477012"/>
              <a:gd name="connsiteX6" fmla="*/ 1621936 w 2650638"/>
              <a:gd name="connsiteY6" fmla="*/ 6477009 h 6477012"/>
              <a:gd name="connsiteX7" fmla="*/ 641512 w 2650638"/>
              <a:gd name="connsiteY7" fmla="*/ 4218934 h 6477012"/>
              <a:gd name="connsiteX8" fmla="*/ 593238 w 2650638"/>
              <a:gd name="connsiteY8" fmla="*/ 3238508 h 6477012"/>
              <a:gd name="connsiteX9" fmla="*/ 593235 w 2650638"/>
              <a:gd name="connsiteY9" fmla="*/ 3238507 h 6477012"/>
              <a:gd name="connsiteX0" fmla="*/ 593235 w 3406086"/>
              <a:gd name="connsiteY0" fmla="*/ 3238507 h 6477012"/>
              <a:gd name="connsiteX1" fmla="*/ 1479709 w 3406086"/>
              <a:gd name="connsiteY1" fmla="*/ 2562879 h 6477012"/>
              <a:gd name="connsiteX2" fmla="*/ 1621941 w 3406086"/>
              <a:gd name="connsiteY2" fmla="*/ 8 h 6477012"/>
              <a:gd name="connsiteX3" fmla="*/ 2602364 w 3406086"/>
              <a:gd name="connsiteY3" fmla="*/ 2258084 h 6477012"/>
              <a:gd name="connsiteX4" fmla="*/ 2650638 w 3406086"/>
              <a:gd name="connsiteY4" fmla="*/ 3238509 h 6477012"/>
              <a:gd name="connsiteX5" fmla="*/ 2602364 w 3406086"/>
              <a:gd name="connsiteY5" fmla="*/ 4218936 h 6477012"/>
              <a:gd name="connsiteX6" fmla="*/ 1621936 w 3406086"/>
              <a:gd name="connsiteY6" fmla="*/ 6477009 h 6477012"/>
              <a:gd name="connsiteX7" fmla="*/ 641512 w 3406086"/>
              <a:gd name="connsiteY7" fmla="*/ 4218934 h 6477012"/>
              <a:gd name="connsiteX8" fmla="*/ 593238 w 3406086"/>
              <a:gd name="connsiteY8" fmla="*/ 3238508 h 6477012"/>
              <a:gd name="connsiteX9" fmla="*/ 593235 w 3406086"/>
              <a:gd name="connsiteY9" fmla="*/ 3238507 h 6477012"/>
              <a:gd name="connsiteX0" fmla="*/ 593235 w 3406086"/>
              <a:gd name="connsiteY0" fmla="*/ 3238507 h 6477012"/>
              <a:gd name="connsiteX1" fmla="*/ 1479709 w 3406086"/>
              <a:gd name="connsiteY1" fmla="*/ 2562879 h 6477012"/>
              <a:gd name="connsiteX2" fmla="*/ 1621941 w 3406086"/>
              <a:gd name="connsiteY2" fmla="*/ 8 h 6477012"/>
              <a:gd name="connsiteX3" fmla="*/ 2602364 w 3406086"/>
              <a:gd name="connsiteY3" fmla="*/ 2258084 h 6477012"/>
              <a:gd name="connsiteX4" fmla="*/ 2650638 w 3406086"/>
              <a:gd name="connsiteY4" fmla="*/ 3238509 h 6477012"/>
              <a:gd name="connsiteX5" fmla="*/ 2602364 w 3406086"/>
              <a:gd name="connsiteY5" fmla="*/ 4218936 h 6477012"/>
              <a:gd name="connsiteX6" fmla="*/ 1621936 w 3406086"/>
              <a:gd name="connsiteY6" fmla="*/ 6477009 h 6477012"/>
              <a:gd name="connsiteX7" fmla="*/ 641512 w 3406086"/>
              <a:gd name="connsiteY7" fmla="*/ 4218934 h 6477012"/>
              <a:gd name="connsiteX8" fmla="*/ 593238 w 3406086"/>
              <a:gd name="connsiteY8" fmla="*/ 3238508 h 6477012"/>
              <a:gd name="connsiteX9" fmla="*/ 593235 w 3406086"/>
              <a:gd name="connsiteY9" fmla="*/ 3238507 h 6477012"/>
              <a:gd name="connsiteX0" fmla="*/ 593235 w 3406086"/>
              <a:gd name="connsiteY0" fmla="*/ 3238507 h 6477012"/>
              <a:gd name="connsiteX1" fmla="*/ 1479709 w 3406086"/>
              <a:gd name="connsiteY1" fmla="*/ 2562879 h 6477012"/>
              <a:gd name="connsiteX2" fmla="*/ 1621941 w 3406086"/>
              <a:gd name="connsiteY2" fmla="*/ 8 h 6477012"/>
              <a:gd name="connsiteX3" fmla="*/ 2602364 w 3406086"/>
              <a:gd name="connsiteY3" fmla="*/ 2258084 h 6477012"/>
              <a:gd name="connsiteX4" fmla="*/ 1964838 w 3406086"/>
              <a:gd name="connsiteY4" fmla="*/ 2628909 h 6477012"/>
              <a:gd name="connsiteX5" fmla="*/ 2602364 w 3406086"/>
              <a:gd name="connsiteY5" fmla="*/ 4218936 h 6477012"/>
              <a:gd name="connsiteX6" fmla="*/ 1621936 w 3406086"/>
              <a:gd name="connsiteY6" fmla="*/ 6477009 h 6477012"/>
              <a:gd name="connsiteX7" fmla="*/ 641512 w 3406086"/>
              <a:gd name="connsiteY7" fmla="*/ 4218934 h 6477012"/>
              <a:gd name="connsiteX8" fmla="*/ 593238 w 3406086"/>
              <a:gd name="connsiteY8" fmla="*/ 3238508 h 6477012"/>
              <a:gd name="connsiteX9" fmla="*/ 593235 w 3406086"/>
              <a:gd name="connsiteY9" fmla="*/ 3238507 h 6477012"/>
              <a:gd name="connsiteX0" fmla="*/ 593235 w 3406086"/>
              <a:gd name="connsiteY0" fmla="*/ 3238507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7" fmla="*/ 593238 w 3406086"/>
              <a:gd name="connsiteY7" fmla="*/ 3238508 h 6477009"/>
              <a:gd name="connsiteX8" fmla="*/ 593235 w 3406086"/>
              <a:gd name="connsiteY8" fmla="*/ 3238507 h 6477009"/>
              <a:gd name="connsiteX0" fmla="*/ 593235 w 3406086"/>
              <a:gd name="connsiteY0" fmla="*/ 3238507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7" fmla="*/ 593238 w 3406086"/>
              <a:gd name="connsiteY7" fmla="*/ 3238508 h 6477009"/>
              <a:gd name="connsiteX8" fmla="*/ 593235 w 3406086"/>
              <a:gd name="connsiteY8" fmla="*/ 3238507 h 6477009"/>
              <a:gd name="connsiteX0" fmla="*/ 593238 w 3406086"/>
              <a:gd name="connsiteY0" fmla="*/ 3238508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7" fmla="*/ 593238 w 3406086"/>
              <a:gd name="connsiteY7" fmla="*/ 3238508 h 6477009"/>
              <a:gd name="connsiteX0" fmla="*/ 641512 w 3406086"/>
              <a:gd name="connsiteY0" fmla="*/ 42189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17780" h="6477009">
                <a:moveTo>
                  <a:pt x="1860712" y="2923534"/>
                </a:moveTo>
                <a:cubicBezTo>
                  <a:pt x="1944660" y="1493706"/>
                  <a:pt x="1492916" y="2558773"/>
                  <a:pt x="1479709" y="2562879"/>
                </a:cubicBezTo>
                <a:cubicBezTo>
                  <a:pt x="3317780" y="1849120"/>
                  <a:pt x="1173778" y="0"/>
                  <a:pt x="1621941" y="8"/>
                </a:cubicBezTo>
                <a:cubicBezTo>
                  <a:pt x="0" y="1257313"/>
                  <a:pt x="2466688" y="913421"/>
                  <a:pt x="2602364" y="2258084"/>
                </a:cubicBezTo>
                <a:cubicBezTo>
                  <a:pt x="2812155" y="1330547"/>
                  <a:pt x="2128243" y="1925755"/>
                  <a:pt x="1964838" y="2628909"/>
                </a:cubicBezTo>
                <a:cubicBezTo>
                  <a:pt x="1801433" y="3332063"/>
                  <a:pt x="1842490" y="6212005"/>
                  <a:pt x="1621936" y="6477009"/>
                </a:cubicBezTo>
                <a:cubicBezTo>
                  <a:pt x="1173776" y="6477006"/>
                  <a:pt x="3025088" y="1778999"/>
                  <a:pt x="1860712" y="2923534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gradFill>
            <a:gsLst>
              <a:gs pos="0">
                <a:schemeClr val="tx1">
                  <a:alpha val="90000"/>
                </a:schemeClr>
              </a:gs>
              <a:gs pos="50000">
                <a:schemeClr val="tx1">
                  <a:lumMod val="75000"/>
                  <a:lumOff val="25000"/>
                  <a:alpha val="9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0"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/>
        </a:buClr>
        <a:buSzPct val="80000"/>
        <a:buFont typeface="Wingdings" pitchFamily="2" charset="2"/>
        <a:buChar char="v"/>
        <a:defRPr sz="22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1pPr>
      <a:lvl2pPr marL="577850" indent="-228600" algn="l" defTabSz="914400" rtl="0" eaLnBrk="1" latinLnBrk="0" hangingPunct="1">
        <a:spcBef>
          <a:spcPts val="1200"/>
        </a:spcBef>
        <a:buSzPct val="100000"/>
        <a:buFont typeface="Wingdings" pitchFamily="2" charset="2"/>
        <a:buChar char=""/>
        <a:defRPr sz="22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200"/>
        </a:spcBef>
        <a:buClr>
          <a:schemeClr val="accent4"/>
        </a:buClr>
        <a:buSzPct val="100000"/>
        <a:buFont typeface="Wingdings" pitchFamily="2" charset="2"/>
        <a:buChar char="w"/>
        <a:defRPr sz="20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35050" indent="-228600" algn="l" defTabSz="914400" rtl="0" eaLnBrk="1" latinLnBrk="0" hangingPunct="1">
        <a:spcBef>
          <a:spcPts val="1200"/>
        </a:spcBef>
        <a:buClr>
          <a:schemeClr val="accent2"/>
        </a:buClr>
        <a:buFont typeface="Wingdings" pitchFamily="2" charset="2"/>
        <a:buChar char=""/>
        <a:defRPr sz="18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63650" indent="-228600" algn="l" defTabSz="914400" rtl="0" eaLnBrk="1" latinLnBrk="0" hangingPunct="1">
        <a:spcBef>
          <a:spcPts val="1200"/>
        </a:spcBef>
        <a:buClr>
          <a:schemeClr val="accent3"/>
        </a:buClr>
        <a:buSzPct val="100000"/>
        <a:buFont typeface="Wingdings" pitchFamily="2" charset="2"/>
        <a:buChar char="w"/>
        <a:defRPr sz="16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2292526"/>
            <a:ext cx="2743200" cy="2127074"/>
          </a:xfrm>
          <a:prstGeom prst="rect">
            <a:avLst/>
          </a:prstGeom>
          <a:solidFill>
            <a:schemeClr val="accent1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977827" y="5072066"/>
            <a:ext cx="1758141" cy="1739481"/>
          </a:xfrm>
          <a:prstGeom prst="ellipse">
            <a:avLst/>
          </a:prstGeom>
          <a:solidFill>
            <a:schemeClr val="accent1">
              <a:tint val="90000"/>
              <a:shade val="45000"/>
              <a:satMod val="200000"/>
              <a:alpha val="13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257800" y="0"/>
            <a:ext cx="3886200" cy="3048000"/>
          </a:xfrm>
          <a:prstGeom prst="rect">
            <a:avLst/>
          </a:prstGeom>
          <a:solidFill>
            <a:schemeClr val="accent1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4114800"/>
            <a:ext cx="2362200" cy="2463018"/>
          </a:xfrm>
          <a:prstGeom prst="rect">
            <a:avLst/>
          </a:prstGeom>
          <a:solidFill>
            <a:schemeClr val="bg2">
              <a:tint val="60000"/>
              <a:alpha val="7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178687" y="2389810"/>
            <a:ext cx="2174118" cy="2174118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384588" y="5842728"/>
            <a:ext cx="1011260" cy="101126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2493" y="1427132"/>
            <a:ext cx="2047390" cy="2047390"/>
          </a:xfrm>
          <a:prstGeom prst="ellipse">
            <a:avLst/>
          </a:prstGeom>
          <a:solidFill>
            <a:srgbClr val="C1E8E4">
              <a:alpha val="10980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114300" y="4803322"/>
            <a:ext cx="1959428" cy="1959428"/>
          </a:xfrm>
          <a:prstGeom prst="ellipse">
            <a:avLst/>
          </a:prstGeom>
          <a:solidFill>
            <a:srgbClr val="C1E8E4">
              <a:alpha val="12157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021092" y="4578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172385" y="4626825"/>
            <a:ext cx="1515880" cy="1394583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906" y="361813"/>
            <a:ext cx="2512694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295400" y="0"/>
            <a:ext cx="1524000" cy="609600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9403" y="212289"/>
            <a:ext cx="2022300" cy="2022300"/>
          </a:xfrm>
          <a:prstGeom prst="ellipse">
            <a:avLst/>
          </a:prstGeom>
          <a:solidFill>
            <a:schemeClr val="accent1">
              <a:tint val="100000"/>
              <a:satMod val="275000"/>
              <a:alpha val="15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76200" y="3962400"/>
            <a:ext cx="891076" cy="886968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121357" y="1507438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369253" y="466436"/>
            <a:ext cx="1595105" cy="1595105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189756" y="2967572"/>
            <a:ext cx="3234945" cy="3234944"/>
          </a:xfrm>
          <a:prstGeom prst="ellipse">
            <a:avLst/>
          </a:prstGeom>
          <a:solidFill>
            <a:schemeClr val="accent1">
              <a:tint val="100000"/>
              <a:satMod val="18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5626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951220" y="4665220"/>
            <a:ext cx="2192780" cy="2192780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600200" y="3705807"/>
            <a:ext cx="1195876" cy="1198294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324600" y="228600"/>
            <a:ext cx="822960" cy="822960"/>
          </a:xfrm>
          <a:prstGeom prst="ellipse">
            <a:avLst/>
          </a:prstGeom>
          <a:solidFill>
            <a:schemeClr val="accent1">
              <a:tint val="90000"/>
              <a:satMod val="275000"/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772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10200" y="6324600"/>
            <a:ext cx="1524000" cy="5334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3011692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357144"/>
            <a:ext cx="2974848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357144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55448" y="6315075"/>
            <a:ext cx="1188720" cy="457200"/>
          </a:xfrm>
          <a:prstGeom prst="rect">
            <a:avLst/>
          </a:prstGeom>
          <a:noFill/>
        </p:spPr>
        <p:txBody>
          <a:bodyPr vert="horz" lIns="0" tIns="0" rIns="0" bIns="0" anchor="ctr" anchorCtr="1">
            <a:norm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sz="38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700"/>
        </a:spcBef>
        <a:buClr>
          <a:schemeClr val="accent2"/>
        </a:buClr>
        <a:buSzPct val="85000"/>
        <a:buFont typeface="Wingdings 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600"/>
        </a:spcBef>
        <a:buClr>
          <a:schemeClr val="accent1"/>
        </a:buClr>
        <a:buSzPct val="85000"/>
        <a:buFont typeface="Wingdings 2"/>
        <a:buChar char="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500"/>
        </a:spcBef>
        <a:buClr>
          <a:schemeClr val="accent3"/>
        </a:buClr>
        <a:buSzPct val="85000"/>
        <a:buFont typeface="Wingdings 2"/>
        <a:buChar char="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400"/>
        </a:spcBef>
        <a:buClr>
          <a:schemeClr val="accent4"/>
        </a:buClr>
        <a:buFont typeface="Wingdings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6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662F788-16F9-47C3-B793-D00915CA77AF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ru.wikipedia.org/wiki/%D0%A4%D0%B0%D0%B9%D0%BB:Badmintonpan.jpg" TargetMode="External"/><Relationship Id="rId1" Type="http://schemas.openxmlformats.org/officeDocument/2006/relationships/slideLayout" Target="../slideLayouts/slideLayout84.xml"/><Relationship Id="rId5" Type="http://schemas.openxmlformats.org/officeDocument/2006/relationships/image" Target="../media/image20.png"/><Relationship Id="rId4" Type="http://schemas.openxmlformats.org/officeDocument/2006/relationships/hyperlink" Target="http://ru.wikipedia.org/wiki/%D0%A4%D0%B0%D0%B9%D0%BB:Battledore_-_Youthful_Sports.pn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ru.wikipedia.org/wiki/%D0%A4%D0%B0%D0%B9%D0%BB:Heads_of_badminton_raquets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hyperlink" Target="http://ru.wikipedia.org/wiki/%D0%A4%D0%B0%D0%B9%D0%BB:Volant_badminton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otodeti.ru/foto_b.php?id=16810&amp;pr1=1&amp;pr2=7&amp;pr3=0" TargetMode="External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www.fotodeti.ru/foto_b.php?id=17499&amp;pr1=1&amp;pr2=7&amp;pr3=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otodeti.ru/foto_b.php?id=17305&amp;pr1=1&amp;pr2=7&amp;pr3=0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www.fotodeti.ru/foto_b.php?id=17319&amp;pr1=1&amp;pr2=7&amp;pr3=0" TargetMode="External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ru.wikipedia.org/wiki/%D0%A4%D0%B0%D0%B9%D0%BB:Nicolas_Lancret_005.jpg" TargetMode="External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ru.wikipedia.org/wiki/%D0%9F%D0%B5%D0%B9%D0%BD%D1%82%D0%B1%D0%BE%D0%BB" TargetMode="External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1196752"/>
            <a:ext cx="5966666" cy="12241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ПОДВИЖНЫЕ ИГРЫ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4607510"/>
            <a:ext cx="5970494" cy="112574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Учитель физической культуры</a:t>
            </a:r>
          </a:p>
          <a:p>
            <a:r>
              <a:rPr lang="ru-RU" dirty="0" smtClean="0"/>
              <a:t>МОУ «Дашковская СОШ»</a:t>
            </a:r>
            <a:endParaRPr lang="ru-RU" dirty="0" smtClean="0"/>
          </a:p>
          <a:p>
            <a:r>
              <a:rPr lang="ru-RU" dirty="0" smtClean="0"/>
              <a:t>Корнеева Ирина Игоревна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25761" y="1495572"/>
            <a:ext cx="413352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Century" pitchFamily="18" charset="0"/>
              </a:rPr>
              <a:t>Бадминтон </a:t>
            </a:r>
            <a:r>
              <a:rPr lang="ru-RU" dirty="0" smtClean="0">
                <a:latin typeface="Century" pitchFamily="18" charset="0"/>
              </a:rPr>
              <a:t>(англ. </a:t>
            </a:r>
            <a:r>
              <a:rPr lang="ru-RU" dirty="0" err="1" smtClean="0">
                <a:latin typeface="Century" pitchFamily="18" charset="0"/>
              </a:rPr>
              <a:t>badminton</a:t>
            </a:r>
            <a:r>
              <a:rPr lang="ru-RU" dirty="0" smtClean="0">
                <a:latin typeface="Century" pitchFamily="18" charset="0"/>
              </a:rPr>
              <a:t>, от собств. </a:t>
            </a:r>
            <a:r>
              <a:rPr lang="ru-RU" dirty="0" err="1" smtClean="0">
                <a:latin typeface="Century" pitchFamily="18" charset="0"/>
              </a:rPr>
              <a:t>Badminton</a:t>
            </a:r>
            <a:r>
              <a:rPr lang="ru-RU" dirty="0" smtClean="0">
                <a:latin typeface="Century" pitchFamily="18" charset="0"/>
              </a:rPr>
              <a:t>) — вид спорта, в котором игроки располагаются на противоположных сторонах разделённой сеткой площадки и перекидывают волан через сетку ударами ракеток, стремясь, чтобы он упал на поле противника. Соперничают два игрока или две пары игроков. Входит в программу летних Олимпийских игр с 1992 года.</a:t>
            </a:r>
            <a:endParaRPr lang="ru-RU" dirty="0">
              <a:latin typeface="Century" pitchFamily="18" charset="0"/>
            </a:endParaRPr>
          </a:p>
        </p:txBody>
      </p:sp>
      <p:pic>
        <p:nvPicPr>
          <p:cNvPr id="3" name="Рисунок 2" descr="http://upload.wikimedia.org/wikipedia/commons/thumb/7/77/Badmintonpan.jpg/320px-Badmintonpan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216103">
            <a:off x="276200" y="4008594"/>
            <a:ext cx="2771800" cy="2012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upload.wikimedia.org/wikipedia/commons/thumb/d/df/Battledore_-_Youthful_Sports.png/200px-Battledore_-_Youthful_Sports.pn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00420">
            <a:off x="6988052" y="2741216"/>
            <a:ext cx="1905000" cy="1609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9576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2183" y="800013"/>
            <a:ext cx="50405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 современным правилам (введены в 2006 г. для повышения зрелищности матчей) очки начисляются в каждом розыгрыше независимо от принадлежности подачи, игра ведётся до 21 очка; при счёте 20:20 игра продолжается до превосходства одной из сторон в 2 очка либо до 30 (сторона, первой набравшая 30 очков, выигрывает). В парной встрече у каждой команды по одной подаче, в отличие от старых правил.</a:t>
            </a:r>
          </a:p>
          <a:p>
            <a:r>
              <a:rPr lang="ru-RU" dirty="0"/>
              <a:t>Игрок считается победителем отдельного розыгрыша в следующих случаях:</a:t>
            </a:r>
          </a:p>
          <a:p>
            <a:pPr lvl="0"/>
            <a:r>
              <a:rPr lang="ru-RU" dirty="0"/>
              <a:t>Волан ударился о площадку соперника.</a:t>
            </a:r>
          </a:p>
          <a:p>
            <a:pPr lvl="0"/>
            <a:r>
              <a:rPr lang="ru-RU" dirty="0"/>
              <a:t>Соперник послал волан за пределы игрового поля.</a:t>
            </a:r>
          </a:p>
          <a:p>
            <a:pPr lvl="0"/>
            <a:r>
              <a:rPr lang="ru-RU" dirty="0"/>
              <a:t>Соперник получил фол.</a:t>
            </a:r>
          </a:p>
          <a:p>
            <a:pPr lvl="0"/>
            <a:r>
              <a:rPr lang="ru-RU" dirty="0"/>
              <a:t>Соперник во время розыгрыша заметно коснулся сетки телом или ракеткой.</a:t>
            </a:r>
          </a:p>
          <a:p>
            <a:r>
              <a:rPr lang="ru-RU" dirty="0"/>
              <a:t> </a:t>
            </a:r>
          </a:p>
        </p:txBody>
      </p:sp>
      <p:pic>
        <p:nvPicPr>
          <p:cNvPr id="3" name="Рисунок 2" descr="http://upload.wikimedia.org/wikipedia/commons/thumb/0/0c/Heads_of_badminton_raquets.jpg/150px-Heads_of_badminton_raquets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09517"/>
            <a:ext cx="1800200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upload.wikimedia.org/wikipedia/commons/thumb/d/dc/Volant_badminton.jpg/150px-Volant_badminton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573017"/>
            <a:ext cx="1691680" cy="1356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4429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26985" y="1473277"/>
            <a:ext cx="439248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Наверное, каждый человек хотя бы раз в своей жизни играл в подвижные игры. Догонялки, прятки, игра в снежки, горячая картошка, вышибалы. Вот неполный список тех игр, без которых не может обойтись детство. Ведь дети – непоседливый народ, им всегда нужно двигаться вперёд. И в этом случае подвижные игры просто необходимы.</a:t>
            </a:r>
          </a:p>
          <a:p>
            <a:r>
              <a:rPr lang="ru-RU" sz="1600" dirty="0"/>
              <a:t>Кроме того, подвижные игры развивают у детей такие нужные качества, как предприимчивость, находчивость, изобретательность, умение сконцентрироваться и быстро принять важные решения. </a:t>
            </a:r>
          </a:p>
          <a:p>
            <a:r>
              <a:rPr lang="ru-RU" sz="1600" dirty="0"/>
              <a:t>А также очень большое значение подвижные игры имеют в физическом воспитании. Они развивают ловкость, гибкость, быстроту, выносливость.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66312" y="332656"/>
            <a:ext cx="548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Подвижные игры</a:t>
            </a:r>
            <a:endParaRPr lang="ru-RU" sz="5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0" name="Picture 2" descr="веселая детская эстафета на свежем воздухе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901541">
            <a:off x="6937356" y="1430637"/>
            <a:ext cx="1715074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Вовлекаясь в игру, дети перестают замечать фотографа. Фотографии играющих детей.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98000">
            <a:off x="6975073" y="3913373"/>
            <a:ext cx="1676232" cy="202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Фотографии играющих детей. А мне на месте не сидится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82291">
            <a:off x="445987" y="1319883"/>
            <a:ext cx="1661374" cy="194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Гимнаст из детского сада.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558761">
            <a:off x="288968" y="4280339"/>
            <a:ext cx="1975415" cy="148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390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003" y="908720"/>
            <a:ext cx="65527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 Gothic" pitchFamily="34" charset="0"/>
              </a:rPr>
              <a:t>Пару слов надо сказать и о самом понятии подвижных игр.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Century Gothic" pitchFamily="34" charset="0"/>
              </a:rPr>
              <a:t>Подвижные игры </a:t>
            </a:r>
            <a:r>
              <a:rPr lang="ru-RU" dirty="0" smtClean="0">
                <a:latin typeface="Century Gothic" pitchFamily="34" charset="0"/>
              </a:rPr>
              <a:t>используются как средство ОФ воспитания детей, молодёжи, а так же как средство подготовки к спортивным играм и другим видам спорта, подготовки к сдачи нормы ГТО.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Century Gothic" pitchFamily="34" charset="0"/>
              </a:rPr>
              <a:t>Подвижные  игры </a:t>
            </a:r>
            <a:r>
              <a:rPr lang="ru-RU" dirty="0" smtClean="0">
                <a:latin typeface="Century Gothic" pitchFamily="34" charset="0"/>
              </a:rPr>
              <a:t>могут быть индивидуальными ( игра в мяч, скакалка, классики) и коллективными.</a:t>
            </a:r>
          </a:p>
          <a:p>
            <a:endParaRPr lang="ru-RU" dirty="0" smtClean="0">
              <a:latin typeface="Century Gothic" pitchFamily="34" charset="0"/>
            </a:endParaRPr>
          </a:p>
          <a:p>
            <a:r>
              <a:rPr lang="ru-RU" dirty="0" smtClean="0">
                <a:latin typeface="Century Gothic" pitchFamily="34" charset="0"/>
              </a:rPr>
              <a:t>Но хватит с теорией, перейдём к практике! Сейчас речь пойдёт  о нескольких видах подвижных игр, которые наиболее известны. </a:t>
            </a:r>
          </a:p>
          <a:p>
            <a:endParaRPr lang="ru-RU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264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2183159"/>
            <a:ext cx="45009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Салки относится к детским играм. Игра в салочки имеет много вариантов, но главный принцип в том, что игроки пытаются «осалить» друг друга. Обычно, чтобы осалить кого-то, достаточно простого касания рукой.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На картине изображены салочки в стиле рококо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2920" y="548680"/>
            <a:ext cx="1981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Салки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 descr="http://upload.wikimedia.org/wikipedia/commons/thumb/c/cb/Nicolas_Lancret_005.jpg/250px-Nicolas_Lancret_005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54913"/>
            <a:ext cx="3696551" cy="30418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09956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659485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Обычные салочки:</a:t>
            </a:r>
            <a:endParaRPr lang="ru-RU" dirty="0"/>
          </a:p>
          <a:p>
            <a:r>
              <a:rPr lang="ru-RU" dirty="0"/>
              <a:t>Один из играющих — водящий, ему ловить. Остальные разбегаются. Кого осалит (дотронется ладонью) водящий, тот присоединяется к нему и ловит остальных вместе с ним. Изловив третьего, они ловят четвёртого, пятого и т.д., пока не переловят всех. Когда все пойманы, игра начинается снова.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33778" y="2446068"/>
            <a:ext cx="68706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Перуанские салочки:</a:t>
            </a:r>
            <a:endParaRPr lang="ru-RU" dirty="0"/>
          </a:p>
          <a:p>
            <a:r>
              <a:rPr lang="ru-RU" dirty="0"/>
              <a:t>Отличаются от обычных тем, что если игроки взялись за руки — их нельзя осалить. Поэтому игрок, если он видит, что опасность близко, кричит: «На помощь!», и кто-нибудь из остальных играющих бежит и подает ему руку.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41984" y="4026172"/>
            <a:ext cx="68624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Обезьяньи салочки:</a:t>
            </a:r>
            <a:endParaRPr lang="ru-RU" dirty="0"/>
          </a:p>
          <a:p>
            <a:r>
              <a:rPr lang="ru-RU" dirty="0"/>
              <a:t>Водящий должен по-обезьяньи подражать убегающему. Например, если преследуемый неожиданно (такие вещи убегающий будет делать намеренно) поскачет на одной ноге, то и водящий должен скакать за ним на одной ноге. Если же водящий не успел вовремя повторить движения убегающего, то «</a:t>
            </a:r>
            <a:r>
              <a:rPr lang="ru-RU" dirty="0" err="1"/>
              <a:t>осаливание</a:t>
            </a:r>
            <a:r>
              <a:rPr lang="ru-RU" dirty="0"/>
              <a:t>» не считается и убегающему дается 5 секунд, чтобы убежать снова.</a:t>
            </a:r>
          </a:p>
        </p:txBody>
      </p:sp>
    </p:spTree>
    <p:extLst>
      <p:ext uri="{BB962C8B-B14F-4D97-AF65-F5344CB8AC3E}">
        <p14:creationId xmlns:p14="http://schemas.microsoft.com/office/powerpoint/2010/main" xmlns="" val="62233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9895" y="1484784"/>
            <a:ext cx="40324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 пионерских лагерях и на уроках физкультуры большинство подростков играет в пионербол. Для этой игры необходим мяч, достаточно просторная открытая площадка или спортзал, и натянутая волейбольная сетка. Оптимальное количество игроков 8-12 человек.</a:t>
            </a:r>
          </a:p>
          <a:p>
            <a:r>
              <a:rPr lang="ru-RU" sz="1600" dirty="0" smtClean="0"/>
              <a:t>Игроки должны ловить мяч, потом бросать на половину поля соперника или своему партнёру.</a:t>
            </a:r>
            <a:r>
              <a:rPr lang="ru-RU" sz="1600" dirty="0"/>
              <a:t> </a:t>
            </a:r>
            <a:r>
              <a:rPr lang="ru-RU" sz="1600" dirty="0" smtClean="0"/>
              <a:t>Если </a:t>
            </a:r>
            <a:r>
              <a:rPr lang="ru-RU" sz="1600" dirty="0"/>
              <a:t>команда теряет мяч, позволив ему упасть на землю, ей засчитывается гол, и мяч вводится в игру снова. Победительницей признается команда, в течение игры «пропустившая» меньшее количество голов.</a:t>
            </a:r>
          </a:p>
          <a:p>
            <a:r>
              <a:rPr lang="ru-RU" sz="1600" dirty="0"/>
              <a:t> </a:t>
            </a:r>
          </a:p>
          <a:p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332656"/>
            <a:ext cx="46313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Пионербол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http://yourkid.ru/images/5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2343" y="1844824"/>
            <a:ext cx="4185562" cy="3228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80759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28226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Игра начинается с того, что все участники становятся в круг и начинают перебрасывать друг другу мяч.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74557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Тот игрок, который даст мячу упасть на землю, садится в середину круга. Если это случается еще с одним игроком, он присоединяется к сидящему. Освободить выбывших из игры участников можно, ударив по мячу ладонью и направив на них. Если мяч попадает в какого-либо сидящего игрока, он возвращается в круг. Если выбивавший игрок промахивается, он присоединяется к сидящим.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1068" y="3643269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Те участники, которые сидят в кругу, имеют право расти, то есть вставать с корточек в момент пролета мяча, в попытке быть задетыми им. В таком случае «поймавший» мяч возвращается в круг, а тот игрок, чью передачу он «поймал», садится на его место.</a:t>
            </a:r>
            <a:endParaRPr lang="ru-RU" dirty="0"/>
          </a:p>
        </p:txBody>
      </p:sp>
      <p:pic>
        <p:nvPicPr>
          <p:cNvPr id="5" name="Рисунок 4" descr="http://yourkid.ru/images/3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2554" y="3528883"/>
            <a:ext cx="3661583" cy="270796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483768" y="260648"/>
            <a:ext cx="43095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Горячая картошка</a:t>
            </a:r>
            <a:endParaRPr lang="ru-RU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168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516" y="1015859"/>
            <a:ext cx="9001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" pitchFamily="18" charset="0"/>
              </a:rPr>
              <a:t>Все участники разделяются на две команды — «выбивающих» и «выбиваемых». Те, кто выбивают, становятся двумя группами друг напротив друга, а те, кого выбивают, располагаются между ними. Выбивающие бросают мяч друг другу, стараясь попасть в одного из игроков команды выбиваемых. Важно делать это не только точно, но и достаточно быстро, чтобы не дать возможности выбиваемым занять тактически удобное положение.</a:t>
            </a:r>
          </a:p>
          <a:p>
            <a:r>
              <a:rPr lang="ru-RU" dirty="0" smtClean="0">
                <a:latin typeface="Century" pitchFamily="18" charset="0"/>
              </a:rPr>
              <a:t>Тот игрок, в которого попадает мяч, выходит из игры. </a:t>
            </a:r>
          </a:p>
          <a:p>
            <a:r>
              <a:rPr lang="ru-RU" dirty="0" smtClean="0">
                <a:latin typeface="Century" pitchFamily="18" charset="0"/>
              </a:rPr>
              <a:t>Он может вернуться, если один из оставшихся игроков его команды </a:t>
            </a:r>
          </a:p>
          <a:p>
            <a:r>
              <a:rPr lang="ru-RU" dirty="0" smtClean="0">
                <a:latin typeface="Century" pitchFamily="18" charset="0"/>
              </a:rPr>
              <a:t>поймает мяч от рук выбивающего, </a:t>
            </a:r>
          </a:p>
          <a:p>
            <a:r>
              <a:rPr lang="ru-RU" dirty="0" smtClean="0">
                <a:latin typeface="Century" pitchFamily="18" charset="0"/>
              </a:rPr>
              <a:t>то есть не коснувшийся земли. </a:t>
            </a:r>
          </a:p>
          <a:p>
            <a:r>
              <a:rPr lang="ru-RU" dirty="0" smtClean="0">
                <a:latin typeface="Century" pitchFamily="18" charset="0"/>
              </a:rPr>
              <a:t>Участник, поймавший мяч, </a:t>
            </a:r>
          </a:p>
          <a:p>
            <a:r>
              <a:rPr lang="ru-RU" dirty="0" smtClean="0">
                <a:latin typeface="Century" pitchFamily="18" charset="0"/>
              </a:rPr>
              <a:t>называет того участника, </a:t>
            </a:r>
          </a:p>
          <a:p>
            <a:r>
              <a:rPr lang="ru-RU" dirty="0" smtClean="0">
                <a:latin typeface="Century" pitchFamily="18" charset="0"/>
              </a:rPr>
              <a:t>которого он хочет вернуть в игру. 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18717" y="369530"/>
            <a:ext cx="290656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Вышибалы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" name="Рисунок 2" descr="http://yourkid.ru/images/3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3810000" cy="2857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0952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957" y="692696"/>
            <a:ext cx="4303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Century" pitchFamily="18" charset="0"/>
              </a:rPr>
              <a:t>Пейнтбо́л</a:t>
            </a:r>
            <a:r>
              <a:rPr lang="ru-RU" dirty="0" smtClean="0">
                <a:latin typeface="Century" pitchFamily="18" charset="0"/>
              </a:rPr>
              <a:t> (англ. </a:t>
            </a:r>
            <a:r>
              <a:rPr lang="ru-RU" dirty="0" err="1" smtClean="0">
                <a:latin typeface="Century" pitchFamily="18" charset="0"/>
              </a:rPr>
              <a:t>Paintball</a:t>
            </a:r>
            <a:r>
              <a:rPr lang="ru-RU" dirty="0" smtClean="0">
                <a:latin typeface="Century" pitchFamily="18" charset="0"/>
              </a:rPr>
              <a:t> — шар с краской) — командная игра с применением маркеров, стреляющих шариками с краской, разбивающимися при ударе о препятствие и окрашивающими его.</a:t>
            </a:r>
          </a:p>
          <a:p>
            <a:r>
              <a:rPr lang="ru-RU" dirty="0" smtClean="0">
                <a:latin typeface="Century" pitchFamily="18" charset="0"/>
              </a:rPr>
              <a:t>Существуют две глобальные разновидности пейнтбола: спортивный пейнтбол и тактический пейнтбол.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35791" y="2491974"/>
            <a:ext cx="440176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entury" pitchFamily="18" charset="0"/>
              </a:rPr>
              <a:t>Человек, в которого попадает шарик и оставляет отметину — от своего или от чужого, в любую точку, в том числе в оружие — выбывает из игры (поднимает маркер вверх стволом и выходит с поля). В спортивном пейнтболе — до конца времени игры, в тактическом — идет на «</a:t>
            </a:r>
            <a:r>
              <a:rPr lang="ru-RU" dirty="0" err="1">
                <a:latin typeface="Century" pitchFamily="18" charset="0"/>
              </a:rPr>
              <a:t>респаун</a:t>
            </a:r>
            <a:r>
              <a:rPr lang="ru-RU" dirty="0">
                <a:latin typeface="Century" pitchFamily="18" charset="0"/>
              </a:rPr>
              <a:t>». Правила входа в игру зависят от сценария. Прежде чем выходить на площадку, игрок обязан вытереть со своей одежды всю краску. Если есть подозрения, что в противника было попадание, кричать: «Судья, проверь!».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200687"/>
            <a:ext cx="242085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Пейнтбол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Рисунок 4" descr="Игроки с оружием в масках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4225" y="3212976"/>
            <a:ext cx="2514600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676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Symphony">
  <a:themeElements>
    <a:clrScheme name="Symphony">
      <a:dk1>
        <a:sysClr val="windowText" lastClr="000000"/>
      </a:dk1>
      <a:lt1>
        <a:sysClr val="window" lastClr="FFFFFF"/>
      </a:lt1>
      <a:dk2>
        <a:srgbClr val="241F00"/>
      </a:dk2>
      <a:lt2>
        <a:srgbClr val="E5E9F7"/>
      </a:lt2>
      <a:accent1>
        <a:srgbClr val="AE0000"/>
      </a:accent1>
      <a:accent2>
        <a:srgbClr val="63457F"/>
      </a:accent2>
      <a:accent3>
        <a:srgbClr val="255775"/>
      </a:accent3>
      <a:accent4>
        <a:srgbClr val="A47C0C"/>
      </a:accent4>
      <a:accent5>
        <a:srgbClr val="39378D"/>
      </a:accent5>
      <a:accent6>
        <a:srgbClr val="680039"/>
      </a:accent6>
      <a:hlink>
        <a:srgbClr val="0000FF"/>
      </a:hlink>
      <a:folHlink>
        <a:srgbClr val="800080"/>
      </a:folHlink>
    </a:clrScheme>
    <a:fontScheme name="Symphony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aramond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ymphon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75000"/>
              </a:schemeClr>
            </a:gs>
            <a:gs pos="100000">
              <a:schemeClr val="phClr">
                <a:tint val="75000"/>
                <a:satMod val="2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50000"/>
                <a:satMod val="115000"/>
              </a:schemeClr>
            </a:gs>
            <a:gs pos="100000">
              <a:schemeClr val="phClr">
                <a:tint val="80000"/>
                <a:shade val="100000"/>
                <a:alpha val="85000"/>
                <a:satMod val="25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0000"/>
              <a:satMod val="125000"/>
            </a:schemeClr>
          </a:solidFill>
          <a:prstDash val="solid"/>
        </a:ln>
        <a:ln w="25400" cap="flat" cmpd="sng" algn="ctr">
          <a:solidFill>
            <a:schemeClr val="phClr">
              <a:shade val="90000"/>
              <a:satMod val="13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4200000"/>
            </a:lightRig>
          </a:scene3d>
          <a:sp3d>
            <a:bevelT w="25400" h="0" prst="convex"/>
          </a:sp3d>
        </a:effectStyle>
        <a:effectStyle>
          <a:effectLst>
            <a:outerShdw blurRad="762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4200000"/>
            </a:lightRig>
          </a:scene3d>
          <a:sp3d>
            <a:bevelT w="63500" h="25400" prst="convex"/>
          </a:sp3d>
        </a:effectStyle>
      </a:effectStyleLst>
      <a:bgFillStyleLst>
        <a:solidFill>
          <a:schemeClr val="phClr">
            <a:shade val="95000"/>
            <a:satMod val="11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250000"/>
              </a:schemeClr>
              <a:schemeClr val="phClr">
                <a:tint val="8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250000"/>
              </a:schemeClr>
              <a:schemeClr val="phClr">
                <a:tint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Currency">
  <a:themeElements>
    <a:clrScheme name="Currency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Currency">
      <a:maj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10000"/>
              </a:schemeClr>
            </a:gs>
            <a:gs pos="47500">
              <a:schemeClr val="phClr">
                <a:tint val="35000"/>
                <a:satMod val="110000"/>
              </a:schemeClr>
            </a:gs>
            <a:gs pos="58500">
              <a:schemeClr val="phClr">
                <a:tint val="35000"/>
                <a:satMod val="110000"/>
              </a:schemeClr>
            </a:gs>
            <a:gs pos="100000">
              <a:schemeClr val="phClr">
                <a:tint val="8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2000"/>
                <a:satMod val="105000"/>
              </a:schemeClr>
            </a:gs>
            <a:gs pos="47500">
              <a:schemeClr val="phClr">
                <a:shade val="89000"/>
                <a:satMod val="105000"/>
              </a:schemeClr>
            </a:gs>
            <a:gs pos="58500">
              <a:schemeClr val="phClr">
                <a:shade val="89000"/>
                <a:satMod val="105000"/>
              </a:schemeClr>
            </a:gs>
            <a:gs pos="100000">
              <a:schemeClr val="phClr">
                <a:shade val="52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60000" cap="flat" cmpd="thickThin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50800" dist="63500" dir="5400000" algn="r" rotWithShape="0">
              <a:srgbClr val="000000">
                <a:alpha val="65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20000"/>
                <a:satMod val="3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8000"/>
                <a:shade val="98000"/>
                <a:satMod val="120000"/>
              </a:schemeClr>
              <a:schemeClr val="phClr">
                <a:tint val="86000"/>
                <a:shade val="92000"/>
                <a:satMod val="150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125</TotalTime>
  <Words>1089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Воздушный поток</vt:lpstr>
      <vt:lpstr>Углы</vt:lpstr>
      <vt:lpstr>Трек</vt:lpstr>
      <vt:lpstr>Tradeshow</vt:lpstr>
      <vt:lpstr>Symphony</vt:lpstr>
      <vt:lpstr>Spring</vt:lpstr>
      <vt:lpstr>Currency</vt:lpstr>
      <vt:lpstr>1_Волна</vt:lpstr>
      <vt:lpstr>Открытая</vt:lpstr>
      <vt:lpstr>ПОДВИЖНЫЕ ИГРЫ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Максим</cp:lastModifiedBy>
  <cp:revision>16</cp:revision>
  <dcterms:created xsi:type="dcterms:W3CDTF">2012-05-14T18:13:57Z</dcterms:created>
  <dcterms:modified xsi:type="dcterms:W3CDTF">2015-01-21T08:50:23Z</dcterms:modified>
</cp:coreProperties>
</file>