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</p:sldMasterIdLst>
  <p:sldIdLst>
    <p:sldId id="257" r:id="rId15"/>
    <p:sldId id="265" r:id="rId16"/>
    <p:sldId id="266" r:id="rId17"/>
    <p:sldId id="267" r:id="rId18"/>
    <p:sldId id="262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74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8777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73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70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9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73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4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15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85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51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89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85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0181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2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34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9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1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88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31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48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4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03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1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33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8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4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0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84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2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6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68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89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97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8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17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98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88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39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19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34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93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1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80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19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30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44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07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7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83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66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14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11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41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1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25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89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7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6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54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18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9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1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97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8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8231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21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81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46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9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3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19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6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8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51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7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4671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76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2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61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29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13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1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70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9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52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3231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58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47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61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3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8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33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71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9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09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09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904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24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7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05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01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8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3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97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27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3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627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1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92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2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0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9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61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9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0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16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4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5638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6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3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2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26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3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22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30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6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42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6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473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3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3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5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9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04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8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7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7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81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13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77244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36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29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48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0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16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7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85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36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1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D5C6A-DEAF-4882-94C2-84E9665DB19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854E2-88BE-456E-A911-814419252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7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1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538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71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20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68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45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1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29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8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782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71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552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76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820"/>
            <a:ext cx="9144000" cy="689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3668" y="260648"/>
            <a:ext cx="6156684" cy="1584176"/>
          </a:xfrm>
          <a:prstGeom prst="rect">
            <a:avLst/>
          </a:prstGeom>
          <a:solidFill>
            <a:srgbClr val="D0ACD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Музыка китайского иероглифа</a:t>
            </a:r>
            <a:endParaRPr lang="ru-RU" sz="4800" b="1" dirty="0">
              <a:solidFill>
                <a:srgbClr val="2600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4357694"/>
            <a:ext cx="3214710" cy="2143140"/>
          </a:xfrm>
          <a:prstGeom prst="rect">
            <a:avLst/>
          </a:prstGeom>
          <a:solidFill>
            <a:srgbClr val="D0ACD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Исследование</a:t>
            </a:r>
          </a:p>
          <a:p>
            <a:pPr algn="ctr"/>
            <a:r>
              <a:rPr lang="ru-RU" b="1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 ученика 1 «В» класса </a:t>
            </a:r>
          </a:p>
          <a:p>
            <a:pPr algn="ctr"/>
            <a:r>
              <a:rPr lang="ru-RU" b="1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гимназии №3</a:t>
            </a:r>
          </a:p>
          <a:p>
            <a:pPr algn="ctr"/>
            <a:r>
              <a:rPr lang="ru-RU" b="1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г. Аксая</a:t>
            </a:r>
          </a:p>
          <a:p>
            <a:pPr algn="ctr"/>
            <a:r>
              <a:rPr lang="ru-RU" b="1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Нагорных </a:t>
            </a:r>
            <a:r>
              <a:rPr lang="ru-RU" b="1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Кирилла</a:t>
            </a:r>
            <a:endParaRPr lang="ru-RU" b="1" dirty="0" smtClean="0">
              <a:solidFill>
                <a:srgbClr val="26002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54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35630" y="1168626"/>
            <a:ext cx="4403788" cy="43160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124743"/>
            <a:ext cx="4859605" cy="44037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4476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-1"/>
            <a:ext cx="2195508" cy="6857249"/>
          </a:xfrm>
        </p:spPr>
      </p:pic>
      <p:sp>
        <p:nvSpPr>
          <p:cNvPr id="2" name="Овал 1"/>
          <p:cNvSpPr/>
          <p:nvPr/>
        </p:nvSpPr>
        <p:spPr>
          <a:xfrm>
            <a:off x="3491880" y="2636912"/>
            <a:ext cx="199452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87200" y="3695233"/>
            <a:ext cx="199452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79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-80953"/>
            <a:ext cx="3816424" cy="69389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7836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элементы иерогл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42852"/>
            <a:ext cx="4643470" cy="648484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4924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-14512"/>
            <a:ext cx="4392488" cy="6858000"/>
          </a:xfrm>
          <a:ln>
            <a:solidFill>
              <a:schemeClr val="tx1"/>
            </a:solidFill>
          </a:ln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0"/>
            <a:ext cx="2304256" cy="68289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110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17" y="0"/>
            <a:ext cx="91751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83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767" y="274638"/>
            <a:ext cx="8972995" cy="37304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Возможно, течение приведёт тебя совсем не туда, куда ты думаешь. Что можешь сделать – сделай сейчас; кто знает, сможешь ли ты сделать это потом.</a:t>
            </a:r>
            <a:br>
              <a:rPr lang="ru-RU" sz="3600" b="1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br>
              <a:rPr lang="ru-RU" sz="3600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200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Древняя китайская мудрость</a:t>
            </a:r>
            <a:r>
              <a:rPr lang="ru-RU" sz="3600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2600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005064"/>
            <a:ext cx="9144000" cy="285293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201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7711000" cy="629217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6457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6984776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250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09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-45022"/>
            <a:ext cx="6120680" cy="69030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8084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05264"/>
          </a:xfr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275856" y="5928653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Пекин</a:t>
            </a:r>
            <a:endParaRPr 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9077"/>
            <a:ext cx="7128793" cy="6789326"/>
          </a:xfrm>
        </p:spPr>
      </p:pic>
    </p:spTree>
    <p:extLst>
      <p:ext uri="{BB962C8B-B14F-4D97-AF65-F5344CB8AC3E}">
        <p14:creationId xmlns:p14="http://schemas.microsoft.com/office/powerpoint/2010/main" val="303476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240360" cy="63367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772815"/>
            <a:ext cx="4896544" cy="32543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2480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50</Words>
  <Application>Microsoft Office PowerPoint</Application>
  <PresentationFormat>Экран (4:3)</PresentationFormat>
  <Paragraphs>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14</vt:i4>
      </vt:variant>
      <vt:variant>
        <vt:lpstr>Заголовки слайдов</vt:lpstr>
      </vt:variant>
      <vt:variant>
        <vt:i4>15</vt:i4>
      </vt:variant>
    </vt:vector>
  </HeadingPairs>
  <TitlesOfParts>
    <vt:vector size="29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Презентация PowerPoint</vt:lpstr>
      <vt:lpstr>Возможно, течение приведёт тебя совсем не туда, куда ты думаешь. Что можешь сделать – сделай сейчас; кто знает, сможешь ли ты сделать это потом.                                                             Древняя китайская мудрость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Е.Ю.Садченко</dc:creator>
  <cp:lastModifiedBy>Е.Ю.Садченко</cp:lastModifiedBy>
  <cp:revision>1</cp:revision>
  <dcterms:created xsi:type="dcterms:W3CDTF">2015-01-21T16:58:02Z</dcterms:created>
  <dcterms:modified xsi:type="dcterms:W3CDTF">2015-01-21T17:07:03Z</dcterms:modified>
</cp:coreProperties>
</file>