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68" r:id="rId11"/>
    <p:sldMasterId id="2147483780" r:id="rId12"/>
  </p:sldMasterIdLst>
  <p:sldIdLst>
    <p:sldId id="257" r:id="rId13"/>
    <p:sldId id="258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62A5E-85DA-4B5E-A35A-F920C02E423A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73F5E-987B-4231-AC6C-E0B6AE77F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70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62A5E-85DA-4B5E-A35A-F920C02E423A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73F5E-987B-4231-AC6C-E0B6AE77F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68090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570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71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294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235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864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4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366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802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203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911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62A5E-85DA-4B5E-A35A-F920C02E423A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73F5E-987B-4231-AC6C-E0B6AE77F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6227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059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988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885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979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357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242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80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363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98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74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686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602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339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529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54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7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481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561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550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518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03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433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92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636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74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64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48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9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601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004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191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62A5E-85DA-4B5E-A35A-F920C02E423A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73F5E-987B-4231-AC6C-E0B6AE77F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5726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280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64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557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743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79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866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494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800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124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635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62A5E-85DA-4B5E-A35A-F920C02E423A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73F5E-987B-4231-AC6C-E0B6AE77F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9430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958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538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26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737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41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04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58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18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104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64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62A5E-85DA-4B5E-A35A-F920C02E423A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73F5E-987B-4231-AC6C-E0B6AE77F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74096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38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770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470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071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75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65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0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428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99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513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62A5E-85DA-4B5E-A35A-F920C02E423A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73F5E-987B-4231-AC6C-E0B6AE77F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40310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61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546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83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057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849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042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466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630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32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07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62A5E-85DA-4B5E-A35A-F920C02E423A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73F5E-987B-4231-AC6C-E0B6AE77F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5563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038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18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651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280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737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258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77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148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88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21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62A5E-85DA-4B5E-A35A-F920C02E423A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73F5E-987B-4231-AC6C-E0B6AE77F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93518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327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340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782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855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353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02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140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955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485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79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62A5E-85DA-4B5E-A35A-F920C02E423A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73F5E-987B-4231-AC6C-E0B6AE77F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73228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90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38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801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47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048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740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827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593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348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824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62A5E-85DA-4B5E-A35A-F920C02E423A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73F5E-987B-4231-AC6C-E0B6AE77F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8977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11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986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891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807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58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956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0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787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23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212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62A5E-85DA-4B5E-A35A-F920C02E423A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73F5E-987B-4231-AC6C-E0B6AE77F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267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AC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007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AC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723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AC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885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AC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789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AC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909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AC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814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AC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18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AC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4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AC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359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AC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004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AC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3E15E-B53D-465D-A3CA-B80A60A0B07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0C668-9061-4328-A5F9-1C559DE61A1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052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lligraphy-expo.ru/rus/AboutCalligraphy/Hieroglyph/Chinese.aspx?ItemID=1593" TargetMode="External"/><Relationship Id="rId2" Type="http://schemas.openxmlformats.org/officeDocument/2006/relationships/hyperlink" Target="http://www.calligraphy-expo.ru/rus/AboutCalligraphy/Hieroglyph/Chinese.aspx?ItemID=1592" TargetMode="External"/><Relationship Id="rId1" Type="http://schemas.openxmlformats.org/officeDocument/2006/relationships/slideLayout" Target="../slideLayouts/slideLayout123.xml"/><Relationship Id="rId5" Type="http://schemas.openxmlformats.org/officeDocument/2006/relationships/hyperlink" Target="http://www.epochtimes.ru/content/view/21552/4/" TargetMode="External"/><Relationship Id="rId4" Type="http://schemas.openxmlformats.org/officeDocument/2006/relationships/hyperlink" Target="http://ru.wikipedia.org/wiki/%D0%9A%D0%B8%D1%82%D0%B0%D0%B9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68.xml"/><Relationship Id="rId1" Type="http://schemas.openxmlformats.org/officeDocument/2006/relationships/audio" Target="file:///F:\&#1048;&#1077;&#1088;&#1086;&#1075;&#1083;&#1080;&#1092;&#1099;\&#1050;&#1080;&#1090;&#1072;&#1081;&#1089;&#1082;&#1080;&#1081;%20&#1086;&#1088;&#1082;&#1077;&#1089;&#1090;&#1088;%20&#1085;&#1072;&#1088;&#1086;&#1076;&#1085;&#1099;&#1093;%20&#1080;&#1085;&#1089;&#1090;&#1088;&#1091;&#1084;&#1077;&#1085;&#1090;&#1086;&#1074;%20-%20&#1058;&#1088;&#1072;&#1076;&#1080;&#1094;&#1080;&#1086;&#1085;&#1085;&#1099;&#1077;%20&#1082;&#1080;&#1090;&#1072;&#1081;&#1089;&#1082;&#1080;&#1077;%20&#1084;&#1086;&#1090;&#1080;&#1074;&#1099;%20(mp3ostrov.com)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9820"/>
            <a:ext cx="9144000" cy="6897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83668" y="260648"/>
            <a:ext cx="6156684" cy="1584176"/>
          </a:xfrm>
          <a:prstGeom prst="rect">
            <a:avLst/>
          </a:prstGeom>
          <a:solidFill>
            <a:srgbClr val="D0ACD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rgbClr val="260026"/>
                </a:solidFill>
                <a:latin typeface="Times New Roman" pitchFamily="18" charset="0"/>
                <a:cs typeface="Times New Roman" pitchFamily="18" charset="0"/>
              </a:rPr>
              <a:t>Музыка </a:t>
            </a:r>
            <a:r>
              <a:rPr lang="ru-RU" sz="4800" b="1">
                <a:solidFill>
                  <a:srgbClr val="260026"/>
                </a:solidFill>
                <a:latin typeface="Times New Roman" pitchFamily="18" charset="0"/>
                <a:cs typeface="Times New Roman" pitchFamily="18" charset="0"/>
              </a:rPr>
              <a:t>китайского иероглифа (2 ч)</a:t>
            </a:r>
            <a:endParaRPr lang="ru-RU" sz="4800" b="1" dirty="0">
              <a:solidFill>
                <a:srgbClr val="26002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4357694"/>
            <a:ext cx="3214710" cy="2143140"/>
          </a:xfrm>
          <a:prstGeom prst="rect">
            <a:avLst/>
          </a:prstGeom>
          <a:solidFill>
            <a:srgbClr val="D0ACD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260026"/>
                </a:solidFill>
                <a:latin typeface="Times New Roman" pitchFamily="18" charset="0"/>
                <a:cs typeface="Times New Roman" pitchFamily="18" charset="0"/>
              </a:rPr>
              <a:t>Исследование</a:t>
            </a:r>
          </a:p>
          <a:p>
            <a:pPr algn="ctr"/>
            <a:r>
              <a:rPr lang="ru-RU" b="1" dirty="0">
                <a:solidFill>
                  <a:srgbClr val="260026"/>
                </a:solidFill>
                <a:latin typeface="Times New Roman" pitchFamily="18" charset="0"/>
                <a:cs typeface="Times New Roman" pitchFamily="18" charset="0"/>
              </a:rPr>
              <a:t> ученика 1 «В» класса </a:t>
            </a:r>
          </a:p>
          <a:p>
            <a:pPr algn="ctr"/>
            <a:r>
              <a:rPr lang="ru-RU" b="1" dirty="0">
                <a:solidFill>
                  <a:srgbClr val="260026"/>
                </a:solidFill>
                <a:latin typeface="Times New Roman" pitchFamily="18" charset="0"/>
                <a:cs typeface="Times New Roman" pitchFamily="18" charset="0"/>
              </a:rPr>
              <a:t>гимназии №3</a:t>
            </a:r>
          </a:p>
          <a:p>
            <a:pPr algn="ctr"/>
            <a:r>
              <a:rPr lang="ru-RU" b="1" dirty="0">
                <a:solidFill>
                  <a:srgbClr val="260026"/>
                </a:solidFill>
                <a:latin typeface="Times New Roman" pitchFamily="18" charset="0"/>
                <a:cs typeface="Times New Roman" pitchFamily="18" charset="0"/>
              </a:rPr>
              <a:t>г. Аксая</a:t>
            </a:r>
          </a:p>
          <a:p>
            <a:pPr algn="ctr"/>
            <a:r>
              <a:rPr lang="ru-RU" b="1">
                <a:solidFill>
                  <a:srgbClr val="260026"/>
                </a:solidFill>
                <a:latin typeface="Times New Roman" pitchFamily="18" charset="0"/>
                <a:cs typeface="Times New Roman" pitchFamily="18" charset="0"/>
              </a:rPr>
              <a:t>Нагорных Кирилла</a:t>
            </a:r>
            <a:endParaRPr lang="ru-RU" b="1" dirty="0">
              <a:solidFill>
                <a:srgbClr val="26002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494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83" y="-1"/>
            <a:ext cx="9155983" cy="5594205"/>
          </a:xfr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161371" y="5594205"/>
            <a:ext cx="21312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Шанхай</a:t>
            </a:r>
          </a:p>
        </p:txBody>
      </p:sp>
    </p:spTree>
    <p:extLst>
      <p:ext uri="{BB962C8B-B14F-4D97-AF65-F5344CB8AC3E}">
        <p14:creationId xmlns:p14="http://schemas.microsoft.com/office/powerpoint/2010/main" val="2260757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1547"/>
            <a:ext cx="9144000" cy="5733256"/>
          </a:xfrm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635896" y="5827920"/>
            <a:ext cx="33843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Чунцин</a:t>
            </a:r>
            <a:endParaRPr lang="ru-RU" sz="4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993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Информация собрана </a:t>
            </a:r>
            <a:r>
              <a:rPr lang="ru-RU" dirty="0" smtClean="0"/>
              <a:t>на сайтах: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u="sng" dirty="0">
                <a:hlinkClick r:id="rId2"/>
              </a:rPr>
              <a:t>http://www.calligraphy-expo.ru/rus/AboutCalligraphy/Hieroglyph/Chinese.aspx?ItemID=1592</a:t>
            </a:r>
            <a:r>
              <a:rPr lang="ru-RU" dirty="0"/>
              <a:t> </a:t>
            </a:r>
          </a:p>
          <a:p>
            <a:r>
              <a:rPr lang="ru-RU" u="sng" dirty="0">
                <a:hlinkClick r:id="rId3"/>
              </a:rPr>
              <a:t>http://www.calligraphy-expo.ru/rus/AboutCalligraphy/Hieroglyph/Chinese.aspx?ItemID=1593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u="sng" dirty="0">
                <a:hlinkClick r:id="rId4"/>
              </a:rPr>
              <a:t>http://ru.wikipedia.org/wiki/%D0%9A%D0%B8%D1%82%D0%B0%D0%B9</a:t>
            </a:r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  <a:p>
            <a:r>
              <a:rPr lang="en-US" u="sng" dirty="0">
                <a:hlinkClick r:id="rId5"/>
              </a:rPr>
              <a:t>http</a:t>
            </a:r>
            <a:r>
              <a:rPr lang="ru-RU" u="sng" dirty="0">
                <a:hlinkClick r:id="rId5"/>
              </a:rPr>
              <a:t>://</a:t>
            </a:r>
            <a:r>
              <a:rPr lang="en-US" u="sng" dirty="0">
                <a:hlinkClick r:id="rId5"/>
              </a:rPr>
              <a:t>www</a:t>
            </a:r>
            <a:r>
              <a:rPr lang="ru-RU" u="sng" dirty="0">
                <a:hlinkClick r:id="rId5"/>
              </a:rPr>
              <a:t>.</a:t>
            </a:r>
            <a:r>
              <a:rPr lang="en-US" u="sng" dirty="0" err="1">
                <a:hlinkClick r:id="rId5"/>
              </a:rPr>
              <a:t>epochtimes</a:t>
            </a:r>
            <a:r>
              <a:rPr lang="ru-RU" u="sng" dirty="0">
                <a:hlinkClick r:id="rId5"/>
              </a:rPr>
              <a:t>.</a:t>
            </a:r>
            <a:r>
              <a:rPr lang="en-US" u="sng" dirty="0" err="1">
                <a:hlinkClick r:id="rId5"/>
              </a:rPr>
              <a:t>ru</a:t>
            </a:r>
            <a:r>
              <a:rPr lang="ru-RU" u="sng" dirty="0">
                <a:hlinkClick r:id="rId5"/>
              </a:rPr>
              <a:t>/</a:t>
            </a:r>
            <a:r>
              <a:rPr lang="en-US" u="sng" dirty="0">
                <a:hlinkClick r:id="rId5"/>
              </a:rPr>
              <a:t>content</a:t>
            </a:r>
            <a:r>
              <a:rPr lang="ru-RU" u="sng" dirty="0">
                <a:hlinkClick r:id="rId5"/>
              </a:rPr>
              <a:t>/</a:t>
            </a:r>
            <a:r>
              <a:rPr lang="en-US" u="sng" dirty="0">
                <a:hlinkClick r:id="rId5"/>
              </a:rPr>
              <a:t>view</a:t>
            </a:r>
            <a:r>
              <a:rPr lang="ru-RU" u="sng" dirty="0">
                <a:hlinkClick r:id="rId5"/>
              </a:rPr>
              <a:t>/21552/4/</a:t>
            </a: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smtClean="0"/>
              <a:t>- </a:t>
            </a:r>
            <a:r>
              <a:rPr lang="ru-RU" smtClean="0"/>
              <a:t>картинки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857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-54768"/>
            <a:ext cx="5184576" cy="6912768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41017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9907652"/>
              </p:ext>
            </p:extLst>
          </p:nvPr>
        </p:nvGraphicFramePr>
        <p:xfrm>
          <a:off x="467544" y="260649"/>
          <a:ext cx="8229600" cy="64807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734468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Музыка</a:t>
                      </a:r>
                      <a:endParaRPr lang="ru-RU" sz="3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Каллиграфия</a:t>
                      </a:r>
                      <a:endParaRPr lang="ru-RU" sz="4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34468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Цвет звука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Взмах кисти 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34468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Качество звука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Качество черты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34468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Точность звука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Точность движения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34468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Громкость звука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Сила давления на кисть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34468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Музыкальный ритм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Ритм движения кисти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34468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Мелодия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Порядок начертания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39443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Художественный замысел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8887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6712"/>
            <a:ext cx="8852653" cy="4968552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84818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628800"/>
            <a:ext cx="1546840" cy="2740117"/>
          </a:xfrm>
          <a:ln>
            <a:solidFill>
              <a:schemeClr val="tx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2415" y="116632"/>
            <a:ext cx="6552728" cy="651341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95238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56792"/>
            <a:ext cx="1330816" cy="2661632"/>
          </a:xfrm>
          <a:ln>
            <a:solidFill>
              <a:schemeClr val="tx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566" y="116632"/>
            <a:ext cx="6653716" cy="64807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43807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4356"/>
            <a:ext cx="9144000" cy="292893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Китайский оркестр народных инструментов - Традиционные китайские мотивы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643966" y="592933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349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079"/>
            <a:ext cx="9144000" cy="5968359"/>
          </a:xfr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653313" y="5949280"/>
            <a:ext cx="25202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Гонконг</a:t>
            </a:r>
          </a:p>
        </p:txBody>
      </p:sp>
    </p:spTree>
    <p:extLst>
      <p:ext uri="{BB962C8B-B14F-4D97-AF65-F5344CB8AC3E}">
        <p14:creationId xmlns:p14="http://schemas.microsoft.com/office/powerpoint/2010/main" val="3732566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971830"/>
          </a:xfr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131840" y="6004431"/>
            <a:ext cx="41764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Тяньцзинь</a:t>
            </a:r>
            <a:endParaRPr lang="ru-RU" sz="4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50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89</Words>
  <Application>Microsoft Office PowerPoint</Application>
  <PresentationFormat>Экран (4:3)</PresentationFormat>
  <Paragraphs>30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12</vt:i4>
      </vt:variant>
    </vt:vector>
  </HeadingPairs>
  <TitlesOfParts>
    <vt:vector size="24" baseType="lpstr"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8_Тема Office</vt:lpstr>
      <vt:lpstr>9_Тема Office</vt:lpstr>
      <vt:lpstr>10_Тема Office</vt:lpstr>
      <vt:lpstr>11_Тема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Информация собрана на сайтах: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Е.Ю.Садченко</dc:creator>
  <cp:lastModifiedBy>Е.Ю.Садченко</cp:lastModifiedBy>
  <cp:revision>3</cp:revision>
  <dcterms:created xsi:type="dcterms:W3CDTF">2015-01-21T17:20:12Z</dcterms:created>
  <dcterms:modified xsi:type="dcterms:W3CDTF">2015-01-21T17:27:42Z</dcterms:modified>
</cp:coreProperties>
</file>