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4" r:id="rId5"/>
    <p:sldId id="259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1" autoAdjust="0"/>
    <p:restoredTop sz="94638" autoAdjust="0"/>
  </p:normalViewPr>
  <p:slideViewPr>
    <p:cSldViewPr>
      <p:cViewPr>
        <p:scale>
          <a:sx n="70" d="100"/>
          <a:sy n="70" d="100"/>
        </p:scale>
        <p:origin x="-1572" y="-4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FFFF00"/>
                </a:solidFill>
              </a:rPr>
              <a:t>Творческий отчёт на тему «А ну – </a:t>
            </a:r>
            <a:r>
              <a:rPr lang="ru-RU" sz="2800" dirty="0" err="1" smtClean="0">
                <a:solidFill>
                  <a:srgbClr val="FFFF00"/>
                </a:solidFill>
              </a:rPr>
              <a:t>ка</a:t>
            </a:r>
            <a:r>
              <a:rPr lang="ru-RU" sz="2800" dirty="0" smtClean="0">
                <a:solidFill>
                  <a:srgbClr val="FFFF00"/>
                </a:solidFill>
              </a:rPr>
              <a:t>, парни!»</a:t>
            </a:r>
            <a:r>
              <a:rPr lang="ru-RU" sz="2800" smtClean="0">
                <a:solidFill>
                  <a:srgbClr val="FFFF00"/>
                </a:solidFill>
              </a:rPr>
              <a:t/>
            </a:r>
            <a:br>
              <a:rPr lang="ru-RU" sz="2800" smtClean="0">
                <a:solidFill>
                  <a:srgbClr val="FFFF00"/>
                </a:solidFill>
              </a:rPr>
            </a:br>
            <a:r>
              <a:rPr lang="ru-RU" sz="2800" smtClean="0">
                <a:solidFill>
                  <a:srgbClr val="FFFF00"/>
                </a:solidFill>
              </a:rPr>
              <a:t>Асеев Александр 6р1 </a:t>
            </a:r>
            <a:r>
              <a:rPr lang="ru-RU" sz="2800" dirty="0" smtClean="0">
                <a:solidFill>
                  <a:srgbClr val="FFFF00"/>
                </a:solidFill>
              </a:rPr>
              <a:t>класса</a:t>
            </a:r>
            <a:br>
              <a:rPr lang="ru-RU" sz="2800" dirty="0" smtClean="0">
                <a:solidFill>
                  <a:srgbClr val="FFFF00"/>
                </a:solidFill>
              </a:rPr>
            </a:br>
            <a:r>
              <a:rPr lang="ru-RU" sz="2800" dirty="0" smtClean="0">
                <a:solidFill>
                  <a:srgbClr val="FFFF00"/>
                </a:solidFill>
              </a:rPr>
              <a:t>Классный руководитель: Бебех Ирина Вениаминовна</a:t>
            </a:r>
            <a:endParaRPr lang="ru-RU" sz="28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cs625627.vk.me/v625627181/21672/k7NuDTHct1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1000100" y="1500174"/>
            <a:ext cx="6096000" cy="4572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FFFF00"/>
                </a:solidFill>
              </a:rPr>
              <a:t>Девочки устроили хороший праздник!!!</a:t>
            </a:r>
            <a:endParaRPr lang="ru-RU" sz="28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 flipV="1">
            <a:off x="457200" y="6172516"/>
            <a:ext cx="82296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FF00"/>
                </a:solidFill>
              </a:rPr>
              <a:t>Девочки проводили очень интересные конкурсы!</a:t>
            </a:r>
            <a:endParaRPr lang="ru-RU" sz="2800" dirty="0">
              <a:solidFill>
                <a:srgbClr val="FFFF00"/>
              </a:solidFill>
            </a:endParaRPr>
          </a:p>
        </p:txBody>
      </p:sp>
      <p:pic>
        <p:nvPicPr>
          <p:cNvPr id="5" name="Объект 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500166" y="1643050"/>
            <a:ext cx="5857916" cy="49292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2800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>
                <a:solidFill>
                  <a:srgbClr val="FFFF00"/>
                </a:solidFill>
              </a:rPr>
              <a:t>Мы ловкие помощники 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214810" y="1428736"/>
            <a:ext cx="4786346" cy="51435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454469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229600" cy="1219200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FF00"/>
                </a:solidFill>
              </a:rPr>
              <a:t>Всем очень понравилось!!!</a:t>
            </a:r>
            <a:endParaRPr lang="ru-RU" sz="3600" dirty="0">
              <a:solidFill>
                <a:srgbClr val="FFFF00"/>
              </a:solidFill>
            </a:endParaRPr>
          </a:p>
        </p:txBody>
      </p:sp>
      <p:pic>
        <p:nvPicPr>
          <p:cNvPr id="19" name="Picture 2" descr="http://cs625627.vk.me/v625627181/2163c/wTWdKxI7sZY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357298"/>
            <a:ext cx="8858280" cy="55007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44</TotalTime>
  <Words>30</Words>
  <PresentationFormat>Экран (4:3)</PresentationFormat>
  <Paragraphs>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Бумажная</vt:lpstr>
      <vt:lpstr>Творческий отчёт на тему «А ну – ка, парни!» Асеев Александр 6р1 класса Классный руководитель: Бебех Ирина Вениаминовна</vt:lpstr>
      <vt:lpstr>Девочки устроили хороший праздник!!!</vt:lpstr>
      <vt:lpstr>Девочки проводили очень интересные конкурсы!</vt:lpstr>
      <vt:lpstr>Слайд 4</vt:lpstr>
      <vt:lpstr>Слайд 5</vt:lpstr>
      <vt:lpstr>Всем очень понравилось!!!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Творческий отчёт на тему «23 февраля» Ивановой Анны 6р1 класс Классный руководитель: Бебех Ирина Вениаминовна</dc:title>
  <dc:creator>Администратор</dc:creator>
  <cp:lastModifiedBy>Grisha</cp:lastModifiedBy>
  <cp:revision>13</cp:revision>
  <dcterms:created xsi:type="dcterms:W3CDTF">2015-01-20T13:59:17Z</dcterms:created>
  <dcterms:modified xsi:type="dcterms:W3CDTF">2015-01-21T17:24:30Z</dcterms:modified>
</cp:coreProperties>
</file>