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22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F435A-F734-49C3-94BC-41A0AAD7B799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9D3FF-89F6-4901-9C22-C522C3C9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18EF2-94D3-40EB-8F6B-4D67292FD5E5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1B41-A176-4A05-B76F-2F250D6FF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DFFCE-5D31-4D97-8204-8EB1315FD771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CAC67-FBC9-4ABC-BC48-749F43A66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DCA4F-A552-45C2-A654-20227D3F4A4D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62AEC-C636-43D8-8F5B-0B25380AC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4947F-56A8-462B-AC2B-483410461771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14AB6-088B-4944-9D90-BA2B04B4F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15B0-221C-4162-A114-064CFFD53E5B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78658-332F-470E-8990-0E6E289F3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57BBD-ACAB-4EC3-AE1A-90D5CEDAE365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AC6D7-6BEE-46F4-8496-2873D6A75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10C89-A957-49D0-B3E2-E261A869814D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639FC-9EC6-4267-885F-828B541CD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3ACE5-CA8B-4D66-97FB-7872EB14E2E7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6FFD5-B940-4DC7-821D-5172EAA67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18B08-2B53-47F1-ADB1-292F478A4831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650CE-255C-4F0C-A78F-F0AD0E3BF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2E7B4-5096-4B5B-BCFD-B2C032FBE201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91794-3F71-4C53-A420-FA9EFAC12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64A3FC-2648-4FEE-8C07-D8272B84EFD8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B44264-B154-485F-BB46-544FAA4E1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5" r:id="rId5"/>
    <p:sldLayoutId id="2147483730" r:id="rId6"/>
    <p:sldLayoutId id="2147483736" r:id="rId7"/>
    <p:sldLayoutId id="2147483737" r:id="rId8"/>
    <p:sldLayoutId id="2147483738" r:id="rId9"/>
    <p:sldLayoutId id="2147483729" r:id="rId10"/>
    <p:sldLayoutId id="21474837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ФОТО-ОТЧЕТ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 подготовительном этапе работы над проектом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«Детский городок»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ЭКОЛОГИЧЕСКИЙ </a:t>
            </a:r>
            <a:r>
              <a:rPr lang="ru-RU" sz="3200" dirty="0" smtClean="0"/>
              <a:t>ОТДЕЛ</a:t>
            </a:r>
            <a:endParaRPr lang="ru-RU" sz="3200" dirty="0"/>
          </a:p>
        </p:txBody>
      </p:sp>
      <p:pic>
        <p:nvPicPr>
          <p:cNvPr id="1026" name="Picture 2" descr="F:\Калинина водокачка 12.04.2010\DSC002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285875"/>
            <a:ext cx="3632200" cy="2500313"/>
          </a:xfrm>
        </p:spPr>
      </p:pic>
      <p:pic>
        <p:nvPicPr>
          <p:cNvPr id="1027" name="Picture 3" descr="F:\Калинина водокачка 12.04.2010\DSC002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214438"/>
            <a:ext cx="37147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парк 13.04.10\DSC002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3929063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F:\парк 13.04.10\DSC002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929063"/>
            <a:ext cx="36322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АРХИТЕКТУРНЫЙ </a:t>
            </a:r>
            <a:r>
              <a:rPr lang="ru-RU" sz="3200" dirty="0" smtClean="0"/>
              <a:t>ОТДЕЛ</a:t>
            </a:r>
            <a:endParaRPr lang="ru-RU" sz="3200" dirty="0"/>
          </a:p>
        </p:txBody>
      </p:sp>
      <p:pic>
        <p:nvPicPr>
          <p:cNvPr id="3074" name="Picture 2" descr="F:\парк 13.04.10\DSC00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43000"/>
            <a:ext cx="3632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F:\парк 13.04.10\DSC002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143000"/>
            <a:ext cx="3632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F:\парк 13.04.10\DSC002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3933825"/>
            <a:ext cx="3632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ДИЗАЙНЕРСКИЙ </a:t>
            </a:r>
            <a:r>
              <a:rPr lang="ru-RU" sz="3200" dirty="0" smtClean="0"/>
              <a:t>отдел</a:t>
            </a:r>
            <a:endParaRPr lang="ru-RU" sz="3200" dirty="0"/>
          </a:p>
        </p:txBody>
      </p:sp>
      <p:pic>
        <p:nvPicPr>
          <p:cNvPr id="16386" name="Picture 2" descr="F:\парк 13.04.10\DSC00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96975"/>
            <a:ext cx="3632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F:\парк 13.04.10\DSC002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214438"/>
            <a:ext cx="3632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F:\парк 13.04.10\DSC002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4005263"/>
            <a:ext cx="3632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9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4</vt:i4>
      </vt:variant>
    </vt:vector>
  </HeadingPairs>
  <TitlesOfParts>
    <vt:vector size="19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</vt:vector>
  </TitlesOfParts>
  <Company>МОУ СОШ №23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Alexandr</cp:lastModifiedBy>
  <cp:revision>21</cp:revision>
  <dcterms:created xsi:type="dcterms:W3CDTF">2009-08-24T09:27:32Z</dcterms:created>
  <dcterms:modified xsi:type="dcterms:W3CDTF">2015-01-20T21:01:03Z</dcterms:modified>
</cp:coreProperties>
</file>