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7A659-750C-4BD5-8530-702E3CD36D23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54C5B-A836-4F46-B72A-659DEEC801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</a:t>
            </a:r>
            <a:r>
              <a:rPr lang="en-US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Star hour</a:t>
            </a:r>
            <a:r>
              <a:rPr lang="ru-RU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»    </a:t>
            </a:r>
            <a:endParaRPr lang="ru-RU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Презентация подготовлена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Новиковой Ириной Валентиновной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Учителем ГБОУ СОШ № 364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Фрунзенского р-на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Г. Санкт-Петербурга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187624" y="2708920"/>
            <a:ext cx="720080" cy="698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948264" y="2564904"/>
            <a:ext cx="842392" cy="7703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979712" y="1484784"/>
            <a:ext cx="554360" cy="6263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7308304" y="1556792"/>
            <a:ext cx="648072" cy="5543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436096" y="1340768"/>
            <a:ext cx="626368" cy="698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         </a:t>
            </a: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first round</a:t>
            </a:r>
            <a: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2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</a:t>
            </a:r>
            <a:r>
              <a:rPr lang="ru-RU" dirty="0" smtClean="0"/>
              <a:t>3     </a:t>
            </a:r>
            <a:endParaRPr lang="ru-RU" dirty="0"/>
          </a:p>
        </p:txBody>
      </p:sp>
      <p:pic>
        <p:nvPicPr>
          <p:cNvPr id="4" name="Рисунок 3" descr="7b313adfb5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98630"/>
            <a:ext cx="2952328" cy="2214246"/>
          </a:xfrm>
          <a:prstGeom prst="rect">
            <a:avLst/>
          </a:prstGeom>
        </p:spPr>
      </p:pic>
      <p:pic>
        <p:nvPicPr>
          <p:cNvPr id="5" name="Рисунок 4" descr="105061991_Sobor_Vasiliya_Blazhennogo_Moskava_Rossiya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68" y="2492896"/>
            <a:ext cx="3360372" cy="2520280"/>
          </a:xfrm>
          <a:prstGeom prst="rect">
            <a:avLst/>
          </a:prstGeom>
        </p:spPr>
      </p:pic>
      <p:pic>
        <p:nvPicPr>
          <p:cNvPr id="6" name="Рисунок 5" descr="9a0966d8fc0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2398068"/>
            <a:ext cx="2736304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3</a:t>
            </a:r>
            <a:endParaRPr lang="ru-RU" dirty="0"/>
          </a:p>
        </p:txBody>
      </p:sp>
      <p:pic>
        <p:nvPicPr>
          <p:cNvPr id="4" name="Рисунок 3" descr="a87f7f4a6b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6632"/>
            <a:ext cx="3456384" cy="2592288"/>
          </a:xfrm>
          <a:prstGeom prst="rect">
            <a:avLst/>
          </a:prstGeom>
        </p:spPr>
      </p:pic>
      <p:pic>
        <p:nvPicPr>
          <p:cNvPr id="5" name="Рисунок 4" descr="rus-mu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88640"/>
            <a:ext cx="3877698" cy="2448272"/>
          </a:xfrm>
          <a:prstGeom prst="rect">
            <a:avLst/>
          </a:prstGeom>
        </p:spPr>
      </p:pic>
      <p:pic>
        <p:nvPicPr>
          <p:cNvPr id="6" name="Рисунок 5" descr="British_Museum_London_Englan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068959"/>
            <a:ext cx="3744416" cy="28083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1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3</a:t>
            </a:r>
            <a:endParaRPr lang="ru-RU" dirty="0"/>
          </a:p>
        </p:txBody>
      </p:sp>
      <p:pic>
        <p:nvPicPr>
          <p:cNvPr id="4" name="Рисунок 3" descr="barit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6632"/>
            <a:ext cx="3621620" cy="2304256"/>
          </a:xfrm>
          <a:prstGeom prst="rect">
            <a:avLst/>
          </a:prstGeom>
        </p:spPr>
      </p:pic>
      <p:pic>
        <p:nvPicPr>
          <p:cNvPr id="5" name="Рисунок 4" descr="2e78cacab97c616e9f9548be6339fc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068960"/>
            <a:ext cx="3456383" cy="2592288"/>
          </a:xfrm>
          <a:prstGeom prst="rect">
            <a:avLst/>
          </a:prstGeom>
        </p:spPr>
      </p:pic>
      <p:pic>
        <p:nvPicPr>
          <p:cNvPr id="6" name="Рисунок 5" descr="B2-F9-C6-6C-DA-B4-13-3C-35-EF-90-FB-18-09-F1-66-4B-2A-31-2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1" y="4077072"/>
            <a:ext cx="3682694" cy="2343533"/>
          </a:xfrm>
          <a:prstGeom prst="rect">
            <a:avLst/>
          </a:prstGeom>
        </p:spPr>
      </p:pic>
      <p:sp>
        <p:nvSpPr>
          <p:cNvPr id="7" name="5-конечная звезда 6"/>
          <p:cNvSpPr/>
          <p:nvPr/>
        </p:nvSpPr>
        <p:spPr>
          <a:xfrm>
            <a:off x="7452320" y="980728"/>
            <a:ext cx="770384" cy="698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580112" y="2492896"/>
            <a:ext cx="698376" cy="698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596336" y="2708920"/>
            <a:ext cx="626368" cy="6983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90465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1</a:t>
            </a:r>
          </a:p>
          <a:p>
            <a:pPr>
              <a:buNone/>
            </a:pPr>
            <a:r>
              <a:rPr lang="ru-RU" dirty="0" smtClean="0"/>
              <a:t>                                                   3 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2</a:t>
            </a:r>
            <a:endParaRPr lang="ru-RU" dirty="0"/>
          </a:p>
        </p:txBody>
      </p:sp>
      <p:pic>
        <p:nvPicPr>
          <p:cNvPr id="7" name="Рисунок 6" descr="6437bb011f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83472"/>
            <a:ext cx="2909628" cy="3372911"/>
          </a:xfrm>
          <a:prstGeom prst="rect">
            <a:avLst/>
          </a:prstGeom>
        </p:spPr>
      </p:pic>
      <p:pic>
        <p:nvPicPr>
          <p:cNvPr id="8" name="Рисунок 7" descr="101085051_large_115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323" y="3645024"/>
            <a:ext cx="4110327" cy="2736304"/>
          </a:xfrm>
          <a:prstGeom prst="rect">
            <a:avLst/>
          </a:prstGeom>
        </p:spPr>
      </p:pic>
      <p:pic>
        <p:nvPicPr>
          <p:cNvPr id="10" name="Рисунок 9" descr="1294511221_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4996" y="404664"/>
            <a:ext cx="3078342" cy="4104456"/>
          </a:xfrm>
          <a:prstGeom prst="rect">
            <a:avLst/>
          </a:prstGeom>
        </p:spPr>
      </p:pic>
      <p:sp>
        <p:nvSpPr>
          <p:cNvPr id="11" name="5-конечная звезда 10"/>
          <p:cNvSpPr/>
          <p:nvPr/>
        </p:nvSpPr>
        <p:spPr>
          <a:xfrm>
            <a:off x="5796136" y="5733256"/>
            <a:ext cx="698376" cy="7703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740352" y="4797152"/>
            <a:ext cx="554360" cy="5543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1 </a:t>
            </a:r>
            <a:r>
              <a:rPr lang="en-US" dirty="0" smtClean="0"/>
              <a:t>      </a:t>
            </a:r>
            <a:r>
              <a:rPr lang="en-US" dirty="0" smtClean="0">
                <a:latin typeface="Arial Rounded MT Bold" pitchFamily="34" charset="0"/>
              </a:rPr>
              <a:t>Start a fire</a:t>
            </a:r>
          </a:p>
          <a:p>
            <a:endParaRPr lang="en-US" dirty="0"/>
          </a:p>
          <a:p>
            <a:r>
              <a:rPr lang="en-US" dirty="0" smtClean="0">
                <a:latin typeface="Arial Rounded MT Bold" pitchFamily="34" charset="0"/>
              </a:rPr>
              <a:t>2       Put up a tent</a:t>
            </a:r>
          </a:p>
          <a:p>
            <a:endParaRPr lang="en-US" dirty="0"/>
          </a:p>
          <a:p>
            <a:r>
              <a:rPr lang="en-US" dirty="0" smtClean="0">
                <a:latin typeface="Arial Rounded MT Bold" pitchFamily="34" charset="0"/>
              </a:rPr>
              <a:t>3</a:t>
            </a:r>
            <a:r>
              <a:rPr lang="en-US" dirty="0" smtClean="0"/>
              <a:t>      </a:t>
            </a:r>
            <a:r>
              <a:rPr lang="en-US" dirty="0" smtClean="0">
                <a:latin typeface="Arial Rounded MT Bold" pitchFamily="34" charset="0"/>
              </a:rPr>
              <a:t>Light the lamps 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76672"/>
            <a:ext cx="5313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second round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  Christmas is celebrated in December.</a:t>
            </a:r>
          </a:p>
          <a:p>
            <a:endParaRPr lang="en-US" sz="3600" dirty="0"/>
          </a:p>
          <a:p>
            <a:r>
              <a:rPr lang="en-US" sz="3600" dirty="0" smtClean="0"/>
              <a:t>2  </a:t>
            </a:r>
            <a:r>
              <a:rPr lang="en-US" sz="3600" dirty="0" smtClean="0"/>
              <a:t>Christmas  celebrates in December.</a:t>
            </a:r>
          </a:p>
          <a:p>
            <a:pPr>
              <a:buNone/>
            </a:pPr>
            <a:endParaRPr lang="en-US" sz="3600" dirty="0"/>
          </a:p>
          <a:p>
            <a:r>
              <a:rPr lang="en-US" sz="3600" dirty="0" smtClean="0"/>
              <a:t>3   British people celebrate </a:t>
            </a:r>
            <a:r>
              <a:rPr lang="en-US" sz="3600" dirty="0" smtClean="0"/>
              <a:t>Christmas in December.</a:t>
            </a:r>
            <a:endParaRPr lang="ru-RU" sz="3600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7164288" y="4869160"/>
            <a:ext cx="698376" cy="7703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1691680" y="5373216"/>
            <a:ext cx="698376" cy="77038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7668344" y="2276872"/>
            <a:ext cx="626368" cy="62636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1   </a:t>
            </a:r>
            <a:r>
              <a:rPr lang="en-US" sz="3600" dirty="0" err="1" smtClean="0"/>
              <a:t>Tver</a:t>
            </a:r>
            <a:r>
              <a:rPr lang="en-US" sz="3600" dirty="0" smtClean="0"/>
              <a:t> is as large as St. Petersburg.</a:t>
            </a:r>
          </a:p>
          <a:p>
            <a:endParaRPr lang="en-US" sz="3600" dirty="0"/>
          </a:p>
          <a:p>
            <a:r>
              <a:rPr lang="en-US" sz="3600" dirty="0" smtClean="0"/>
              <a:t>2</a:t>
            </a:r>
            <a:r>
              <a:rPr lang="en-US" sz="3600" dirty="0" smtClean="0"/>
              <a:t>    </a:t>
            </a:r>
            <a:r>
              <a:rPr lang="en-US" sz="3600" dirty="0" err="1" smtClean="0"/>
              <a:t>Tver</a:t>
            </a:r>
            <a:r>
              <a:rPr lang="en-US" sz="3600" dirty="0" smtClean="0"/>
              <a:t> is not as large as St. Petersburg.</a:t>
            </a:r>
          </a:p>
          <a:p>
            <a:endParaRPr lang="en-US" sz="3600" dirty="0"/>
          </a:p>
          <a:p>
            <a:r>
              <a:rPr lang="en-US" sz="3600" dirty="0" smtClean="0"/>
              <a:t>3     </a:t>
            </a:r>
            <a:r>
              <a:rPr lang="en-US" sz="3600" dirty="0" err="1" smtClean="0"/>
              <a:t>Tver</a:t>
            </a:r>
            <a:r>
              <a:rPr lang="en-US" sz="3600" dirty="0" smtClean="0"/>
              <a:t> is larger then St. Petersburg.</a:t>
            </a:r>
          </a:p>
          <a:p>
            <a:endParaRPr lang="en-US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>
              <a:buNone/>
            </a:pPr>
            <a:endParaRPr lang="ru-RU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third round</a:t>
            </a:r>
            <a: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/>
              <a:t>   </a:t>
            </a:r>
          </a:p>
          <a:p>
            <a:pPr>
              <a:buNone/>
            </a:pPr>
            <a:r>
              <a:rPr lang="en-US" sz="8000" b="1" dirty="0"/>
              <a:t> </a:t>
            </a:r>
            <a:r>
              <a:rPr lang="en-US" sz="8000" b="1" dirty="0" smtClean="0"/>
              <a:t>  </a:t>
            </a:r>
            <a:r>
              <a:rPr lang="en-US" sz="8000" b="1" smtClean="0"/>
              <a:t>uncopyrightable</a:t>
            </a:r>
            <a:endParaRPr lang="ru-RU" sz="8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115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«Star hour»    </vt:lpstr>
      <vt:lpstr>                               The first round </vt:lpstr>
      <vt:lpstr>2</vt:lpstr>
      <vt:lpstr>Слайд 4</vt:lpstr>
      <vt:lpstr>Слайд 5</vt:lpstr>
      <vt:lpstr>Слайд 6</vt:lpstr>
      <vt:lpstr> </vt:lpstr>
      <vt:lpstr>Слайд 8</vt:lpstr>
      <vt:lpstr>  The third round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«Star hour»</dc:title>
  <dc:creator>Димас</dc:creator>
  <cp:lastModifiedBy>Димас</cp:lastModifiedBy>
  <cp:revision>7</cp:revision>
  <dcterms:created xsi:type="dcterms:W3CDTF">2014-01-17T17:05:15Z</dcterms:created>
  <dcterms:modified xsi:type="dcterms:W3CDTF">2014-01-17T18:10:00Z</dcterms:modified>
</cp:coreProperties>
</file>