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2" r:id="rId4"/>
    <p:sldId id="258" r:id="rId5"/>
    <p:sldId id="257" r:id="rId6"/>
    <p:sldId id="260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72" r:id="rId15"/>
    <p:sldId id="271" r:id="rId16"/>
    <p:sldId id="270" r:id="rId17"/>
    <p:sldId id="26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4B4E9-9602-4586-8CFC-464F307338BB}" type="datetimeFigureOut">
              <a:rPr lang="ru-RU" smtClean="0"/>
              <a:pPr/>
              <a:t>10.12.2013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6FDEE-CF47-496F-A0C6-31355D0714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4B4E9-9602-4586-8CFC-464F307338BB}" type="datetimeFigureOut">
              <a:rPr lang="ru-RU" smtClean="0"/>
              <a:pPr/>
              <a:t>10.12.2013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6FDEE-CF47-496F-A0C6-31355D0714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4B4E9-9602-4586-8CFC-464F307338BB}" type="datetimeFigureOut">
              <a:rPr lang="ru-RU" smtClean="0"/>
              <a:pPr/>
              <a:t>10.12.2013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6FDEE-CF47-496F-A0C6-31355D0714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4B4E9-9602-4586-8CFC-464F307338BB}" type="datetimeFigureOut">
              <a:rPr lang="ru-RU" smtClean="0"/>
              <a:pPr/>
              <a:t>10.12.2013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6FDEE-CF47-496F-A0C6-31355D0714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4B4E9-9602-4586-8CFC-464F307338BB}" type="datetimeFigureOut">
              <a:rPr lang="ru-RU" smtClean="0"/>
              <a:pPr/>
              <a:t>10.12.2013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6FDEE-CF47-496F-A0C6-31355D0714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4B4E9-9602-4586-8CFC-464F307338BB}" type="datetimeFigureOut">
              <a:rPr lang="ru-RU" smtClean="0"/>
              <a:pPr/>
              <a:t>10.12.2013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6FDEE-CF47-496F-A0C6-31355D0714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4B4E9-9602-4586-8CFC-464F307338BB}" type="datetimeFigureOut">
              <a:rPr lang="ru-RU" smtClean="0"/>
              <a:pPr/>
              <a:t>10.12.2013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6FDEE-CF47-496F-A0C6-31355D0714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4B4E9-9602-4586-8CFC-464F307338BB}" type="datetimeFigureOut">
              <a:rPr lang="ru-RU" smtClean="0"/>
              <a:pPr/>
              <a:t>10.12.2013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6FDEE-CF47-496F-A0C6-31355D0714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4B4E9-9602-4586-8CFC-464F307338BB}" type="datetimeFigureOut">
              <a:rPr lang="ru-RU" smtClean="0"/>
              <a:pPr/>
              <a:t>10.12.2013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6FDEE-CF47-496F-A0C6-31355D0714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4B4E9-9602-4586-8CFC-464F307338BB}" type="datetimeFigureOut">
              <a:rPr lang="ru-RU" smtClean="0"/>
              <a:pPr/>
              <a:t>10.12.2013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6FDEE-CF47-496F-A0C6-31355D0714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4B4E9-9602-4586-8CFC-464F307338BB}" type="datetimeFigureOut">
              <a:rPr lang="ru-RU" smtClean="0"/>
              <a:pPr/>
              <a:t>10.12.2013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6FDEE-CF47-496F-A0C6-31355D0714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E4B4E9-9602-4586-8CFC-464F307338BB}" type="datetimeFigureOut">
              <a:rPr lang="ru-RU" smtClean="0"/>
              <a:pPr/>
              <a:t>10.12.2013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F6FDEE-CF47-496F-A0C6-31355D07146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429000" y="4495800"/>
            <a:ext cx="557049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/>
              <a:t>ПРЕЗЕНТАЦИЯ ДЛЯ ПОДГОТОВИТЕЛЬНЫХ ГРУПП</a:t>
            </a:r>
          </a:p>
          <a:p>
            <a:r>
              <a:rPr lang="ru-RU" sz="2000" b="1" dirty="0" smtClean="0"/>
              <a:t> «ЗВОНОЧКИ» И «ЛАДУШКИ»</a:t>
            </a:r>
            <a:endParaRPr lang="ru-RU" sz="20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304800" y="457200"/>
            <a:ext cx="281442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b="1" dirty="0" smtClean="0">
                <a:solidFill>
                  <a:schemeClr val="bg1"/>
                </a:solidFill>
              </a:rPr>
              <a:t>ДЯТЕЛ</a:t>
            </a:r>
            <a:endParaRPr lang="ru-RU" sz="7200" b="1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038600" y="4800600"/>
            <a:ext cx="51054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Не дровосек, не плотник,</a:t>
            </a:r>
          </a:p>
          <a:p>
            <a:r>
              <a:rPr lang="ru-RU" sz="3200" b="1" dirty="0" smtClean="0"/>
              <a:t> А первый в лесу работник.</a:t>
            </a:r>
            <a:endParaRPr lang="ru-RU" sz="3200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1371600" y="1371600"/>
            <a:ext cx="2181687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b="1" dirty="0" smtClean="0"/>
              <a:t>СОВА</a:t>
            </a:r>
            <a:endParaRPr lang="ru-RU" sz="66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57200" y="3200400"/>
            <a:ext cx="4572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1" dirty="0" smtClean="0"/>
              <a:t>Всю ночь летает —</a:t>
            </a:r>
          </a:p>
          <a:p>
            <a:r>
              <a:rPr lang="ru-RU" sz="3200" b="1" dirty="0" smtClean="0"/>
              <a:t> мышей добывает.</a:t>
            </a:r>
          </a:p>
          <a:p>
            <a:r>
              <a:rPr lang="ru-RU" sz="3200" b="1" dirty="0" smtClean="0"/>
              <a:t> А станет светло —</a:t>
            </a:r>
          </a:p>
          <a:p>
            <a:r>
              <a:rPr lang="ru-RU" sz="3200" b="1" dirty="0" smtClean="0"/>
              <a:t> спать летит в дупло. </a:t>
            </a:r>
            <a:endParaRPr lang="ru-RU" sz="3200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Прямоугольник 9"/>
          <p:cNvSpPr/>
          <p:nvPr/>
        </p:nvSpPr>
        <p:spPr>
          <a:xfrm>
            <a:off x="914400" y="609600"/>
            <a:ext cx="2983830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b="1" dirty="0" smtClean="0"/>
              <a:t>ДРОЗД</a:t>
            </a:r>
            <a:endParaRPr lang="ru-RU" sz="72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3962400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/>
              <a:t>Кто там прыгает, шуршит,</a:t>
            </a:r>
          </a:p>
          <a:p>
            <a:r>
              <a:rPr lang="ru-RU" sz="2800" b="1" dirty="0" smtClean="0"/>
              <a:t> Клювом шишки потрошит?</a:t>
            </a:r>
          </a:p>
          <a:p>
            <a:r>
              <a:rPr lang="ru-RU" sz="2800" b="1" dirty="0" smtClean="0"/>
              <a:t> Голоском речистым, чистым –</a:t>
            </a:r>
          </a:p>
          <a:p>
            <a:r>
              <a:rPr lang="ru-RU" sz="2800" b="1" dirty="0" smtClean="0"/>
              <a:t> </a:t>
            </a:r>
            <a:r>
              <a:rPr lang="ru-RU" sz="2800" b="1" dirty="0" err="1" smtClean="0"/>
              <a:t>Клё</a:t>
            </a:r>
            <a:r>
              <a:rPr lang="ru-RU" sz="2800" b="1" dirty="0" smtClean="0"/>
              <a:t>! </a:t>
            </a:r>
            <a:r>
              <a:rPr lang="ru-RU" sz="2800" b="1" dirty="0" err="1" smtClean="0"/>
              <a:t>Клё</a:t>
            </a:r>
            <a:r>
              <a:rPr lang="ru-RU" sz="2800" b="1" dirty="0" smtClean="0"/>
              <a:t>! </a:t>
            </a:r>
            <a:r>
              <a:rPr lang="ru-RU" sz="2800" b="1" dirty="0" err="1" smtClean="0"/>
              <a:t>Клё</a:t>
            </a:r>
            <a:r>
              <a:rPr lang="ru-RU" sz="2800" b="1" dirty="0" smtClean="0"/>
              <a:t>! Поёт со свистом.</a:t>
            </a:r>
            <a:endParaRPr lang="ru-RU" sz="2800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381000" y="381000"/>
            <a:ext cx="265983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b="1" dirty="0" smtClean="0"/>
              <a:t>КЛЕСТ</a:t>
            </a:r>
            <a:endParaRPr lang="ru-RU" sz="72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81000" y="304800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/>
              <a:t>Пятнисто-бурая обновка,</a:t>
            </a:r>
          </a:p>
          <a:p>
            <a:r>
              <a:rPr lang="ru-RU" sz="2400" b="1" dirty="0" smtClean="0"/>
              <a:t> Поёт он песни  с расстановкой.</a:t>
            </a:r>
          </a:p>
          <a:p>
            <a:r>
              <a:rPr lang="ru-RU" sz="2400" b="1" dirty="0" smtClean="0"/>
              <a:t> Среди прекрасных певчих птиц</a:t>
            </a:r>
          </a:p>
          <a:p>
            <a:r>
              <a:rPr lang="ru-RU" sz="2400" b="1" dirty="0" smtClean="0"/>
              <a:t> Он самый лучший вокалист!</a:t>
            </a:r>
            <a:endParaRPr lang="ru-RU" sz="2400" b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609600" y="304800"/>
            <a:ext cx="3383619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b="1" dirty="0" smtClean="0">
                <a:solidFill>
                  <a:schemeClr val="bg1"/>
                </a:solidFill>
              </a:rPr>
              <a:t>ГЛУХАРЬ</a:t>
            </a:r>
            <a:endParaRPr lang="ru-RU" sz="6600" b="1" dirty="0">
              <a:solidFill>
                <a:schemeClr val="bg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33400" y="3200400"/>
            <a:ext cx="7620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Крупная, важная птица, людей она страшно боится. Чутка и бдительна всегда, охота на нее трудна. 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2400" y="533400"/>
            <a:ext cx="332039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 smtClean="0"/>
              <a:t>КОРОЛЕК</a:t>
            </a:r>
            <a:endParaRPr lang="ru-RU" sz="60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14400" y="4648200"/>
            <a:ext cx="7037889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САМАЯ МАЛЕНЬКАЯ ПТИЦА РОСИИ.</a:t>
            </a:r>
          </a:p>
          <a:p>
            <a:endParaRPr lang="ru-RU" sz="2800" b="1" dirty="0"/>
          </a:p>
          <a:p>
            <a:r>
              <a:rPr lang="ru-RU" sz="2800" b="1" dirty="0" smtClean="0"/>
              <a:t>КОРОЛЕК ВЕСИТ В 6 РАЗ МЕНЬШЕ ВОРОБЬЯ.</a:t>
            </a:r>
            <a:endParaRPr lang="ru-RU" sz="2800" b="1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0"/>
            <a:ext cx="57912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2895600" y="381000"/>
            <a:ext cx="3819956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000" b="1" dirty="0" smtClean="0"/>
              <a:t>ТЕТЕРЕВ</a:t>
            </a:r>
            <a:endParaRPr lang="ru-RU" sz="80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0" y="5181600"/>
            <a:ext cx="4953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err="1" smtClean="0"/>
              <a:t>Краснобровый</a:t>
            </a:r>
            <a:r>
              <a:rPr lang="ru-RU" sz="2800" b="1" dirty="0" smtClean="0"/>
              <a:t>, </a:t>
            </a:r>
            <a:r>
              <a:rPr lang="ru-RU" sz="2800" b="1" dirty="0" err="1" smtClean="0"/>
              <a:t>черноперый</a:t>
            </a:r>
            <a:r>
              <a:rPr lang="ru-RU" sz="2800" b="1" dirty="0" smtClean="0"/>
              <a:t>,</a:t>
            </a:r>
          </a:p>
          <a:p>
            <a:r>
              <a:rPr lang="ru-RU" sz="2800" b="1" dirty="0" smtClean="0"/>
              <a:t>Хвост косой, на березе урчит.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4643088" y="685800"/>
            <a:ext cx="450091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 smtClean="0"/>
              <a:t>СВИРИСТЕЛЬ</a:t>
            </a:r>
            <a:endParaRPr lang="ru-RU" sz="60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0" y="4876800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/>
              <a:t>Посмотрите, к нам на ели</a:t>
            </a:r>
          </a:p>
          <a:p>
            <a:r>
              <a:rPr lang="ru-RU" sz="2800" b="1" dirty="0" smtClean="0"/>
              <a:t> Прилетели и запели.</a:t>
            </a:r>
          </a:p>
          <a:p>
            <a:r>
              <a:rPr lang="ru-RU" sz="2800" b="1" dirty="0" smtClean="0"/>
              <a:t> С хохолками прилетели</a:t>
            </a:r>
          </a:p>
          <a:p>
            <a:r>
              <a:rPr lang="ru-RU" sz="2800" b="1" dirty="0" smtClean="0"/>
              <a:t> И запели как свирели.</a:t>
            </a:r>
            <a:endParaRPr lang="ru-RU" sz="28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4419600" y="381000"/>
            <a:ext cx="305404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 smtClean="0">
                <a:solidFill>
                  <a:schemeClr val="bg1"/>
                </a:solidFill>
              </a:rPr>
              <a:t>СИНИЦА</a:t>
            </a:r>
            <a:endParaRPr lang="ru-RU" sz="6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685800"/>
            <a:ext cx="5243512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Прямоугольник 9"/>
          <p:cNvSpPr/>
          <p:nvPr/>
        </p:nvSpPr>
        <p:spPr>
          <a:xfrm>
            <a:off x="609600" y="533400"/>
            <a:ext cx="294183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 smtClean="0"/>
              <a:t>СОРОКА</a:t>
            </a:r>
            <a:endParaRPr lang="ru-RU" sz="60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28600" y="2971800"/>
            <a:ext cx="39624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Непоседа пестрая,</a:t>
            </a:r>
          </a:p>
          <a:p>
            <a:r>
              <a:rPr lang="ru-RU" sz="2800" b="1" dirty="0" smtClean="0"/>
              <a:t>Птица длиннохвостая,</a:t>
            </a:r>
          </a:p>
          <a:p>
            <a:r>
              <a:rPr lang="ru-RU" sz="2800" b="1" dirty="0" smtClean="0"/>
              <a:t>Птица говорливая,</a:t>
            </a:r>
          </a:p>
          <a:p>
            <a:r>
              <a:rPr lang="ru-RU" sz="2800" b="1" dirty="0" smtClean="0"/>
              <a:t>Самая болтливая.</a:t>
            </a:r>
            <a:endParaRPr lang="ru-RU" sz="28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2667000" y="304800"/>
            <a:ext cx="305243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/>
              <a:t>ВОРОБЕЙ</a:t>
            </a:r>
            <a:endParaRPr lang="ru-RU" sz="54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90600" y="533400"/>
            <a:ext cx="7162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ЗИМУЮЩИЕ ПТИЦЫ</a:t>
            </a:r>
            <a:r>
              <a:rPr lang="ru-RU" sz="2800" dirty="0" smtClean="0"/>
              <a:t> </a:t>
            </a:r>
            <a:r>
              <a:rPr lang="ru-RU" sz="2800" dirty="0" smtClean="0">
                <a:solidFill>
                  <a:schemeClr val="bg1"/>
                </a:solidFill>
              </a:rPr>
              <a:t>– ЭТО  ПТИЦЫ, КОТОРЫЕ     ОСТАЮТСЯ ЗИМОВАТЬ.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1143000" y="685800"/>
            <a:ext cx="7162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ЗИМУЮЩИЕ ПТИЦЫ</a:t>
            </a:r>
            <a:r>
              <a:rPr lang="ru-RU" sz="2800" dirty="0" smtClean="0"/>
              <a:t> </a:t>
            </a:r>
            <a:r>
              <a:rPr lang="ru-RU" sz="2800" dirty="0" smtClean="0">
                <a:solidFill>
                  <a:schemeClr val="bg1"/>
                </a:solidFill>
              </a:rPr>
              <a:t>– ЭТО  ПТИЦЫ, КОТОРЫЕ     ОСТАЮТСЯ ЗИМОВАТЬ.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5105400" y="609600"/>
            <a:ext cx="301877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 smtClean="0"/>
              <a:t>ВОРОНА</a:t>
            </a:r>
            <a:endParaRPr lang="ru-RU" sz="60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667000" y="304800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Окраской – сероватая, повадкой – вороватая,</a:t>
            </a:r>
          </a:p>
          <a:p>
            <a:r>
              <a:rPr lang="ru-RU" sz="3200" b="1" dirty="0" smtClean="0">
                <a:solidFill>
                  <a:schemeClr val="bg1"/>
                </a:solidFill>
              </a:rPr>
              <a:t> </a:t>
            </a:r>
            <a:r>
              <a:rPr lang="ru-RU" sz="3200" b="1" dirty="0" err="1" smtClean="0">
                <a:solidFill>
                  <a:schemeClr val="bg1"/>
                </a:solidFill>
              </a:rPr>
              <a:t>Каркунья</a:t>
            </a:r>
            <a:r>
              <a:rPr lang="ru-RU" sz="3200" b="1" dirty="0" smtClean="0">
                <a:solidFill>
                  <a:schemeClr val="bg1"/>
                </a:solidFill>
              </a:rPr>
              <a:t> хрипловатая. </a:t>
            </a:r>
            <a:endParaRPr lang="ru-RU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685800" y="762000"/>
            <a:ext cx="275549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 smtClean="0"/>
              <a:t>ГОЛУБЬ</a:t>
            </a:r>
            <a:endParaRPr lang="ru-RU" sz="60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28600" y="3505200"/>
            <a:ext cx="5334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Подбирает он проворно </a:t>
            </a:r>
          </a:p>
          <a:p>
            <a:r>
              <a:rPr lang="ru-RU" sz="2800" b="1" dirty="0" smtClean="0"/>
              <a:t> Кинутые ему зерна. </a:t>
            </a:r>
          </a:p>
          <a:p>
            <a:r>
              <a:rPr lang="ru-RU" sz="2800" b="1" dirty="0" smtClean="0"/>
              <a:t> И гнездится на карнизе </a:t>
            </a:r>
          </a:p>
          <a:p>
            <a:r>
              <a:rPr lang="ru-RU" sz="2800" b="1" dirty="0" smtClean="0"/>
              <a:t> Наш любимый голубь сизый.</a:t>
            </a:r>
            <a:endParaRPr lang="ru-RU" sz="28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5257800" y="609600"/>
            <a:ext cx="312136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 smtClean="0"/>
              <a:t>СНЕГИРЬ</a:t>
            </a:r>
            <a:endParaRPr lang="ru-RU" sz="60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800600" y="160020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/>
              <a:t>Красногрудый, чернокрылый,</a:t>
            </a:r>
          </a:p>
          <a:p>
            <a:r>
              <a:rPr lang="ru-RU" sz="2400" b="1" dirty="0" smtClean="0"/>
              <a:t> Любит зёрнышки клевать</a:t>
            </a:r>
          </a:p>
          <a:p>
            <a:r>
              <a:rPr lang="ru-RU" sz="2400" b="1" dirty="0" smtClean="0"/>
              <a:t>С первым снегом на рябине он          появится опять. </a:t>
            </a:r>
            <a:endParaRPr lang="ru-RU" sz="24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838200"/>
            <a:ext cx="4343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5638800" y="990600"/>
            <a:ext cx="230620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 smtClean="0"/>
              <a:t>ГАЛКА</a:t>
            </a:r>
            <a:endParaRPr lang="ru-RU" sz="60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04800" y="3886200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/>
              <a:t>Чёрная птица,</a:t>
            </a:r>
          </a:p>
          <a:p>
            <a:r>
              <a:rPr lang="ru-RU" sz="2800" b="1" dirty="0" smtClean="0"/>
              <a:t> Никого не боится, </a:t>
            </a:r>
          </a:p>
          <a:p>
            <a:r>
              <a:rPr lang="ru-RU" sz="2800" b="1" dirty="0" smtClean="0"/>
              <a:t> На зиму не улетает, </a:t>
            </a:r>
          </a:p>
          <a:p>
            <a:r>
              <a:rPr lang="ru-RU" sz="2800" b="1" dirty="0" smtClean="0"/>
              <a:t> Нашу местность оживляет.</a:t>
            </a:r>
            <a:endParaRPr lang="ru-RU" sz="28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272</Words>
  <Application>Microsoft Office PowerPoint</Application>
  <PresentationFormat>Экран (4:3)</PresentationFormat>
  <Paragraphs>60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Исаншина</cp:lastModifiedBy>
  <cp:revision>72</cp:revision>
  <dcterms:created xsi:type="dcterms:W3CDTF">2013-01-25T14:41:42Z</dcterms:created>
  <dcterms:modified xsi:type="dcterms:W3CDTF">2013-12-10T16:22:06Z</dcterms:modified>
</cp:coreProperties>
</file>