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7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BA36B-46EE-4604-A738-CED1ACA4EC0D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C2959-496A-49AD-BEC2-243D1B0CDA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808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2021AC-4C91-46AD-A4B4-F425FD11B9EE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92D0AE-3C33-40B1-9CCB-F9CD8E6FDDB1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12292" name="Picture 4" descr="C:\Documents and Settings\Света.2B7323AD4BDC4C7\Мои документы\экскурсия\памят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783808"/>
            <a:ext cx="4976793" cy="282018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4558" y="1928802"/>
            <a:ext cx="821537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Классный час,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Посвящённый 70-летию полного снятия блокады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В 1 А классе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Классный руководитель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: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Жетыбаева Самал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Базарбаевна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10243" name="Picture 3" descr="C:\Documents and Settings\Света.2B7323AD4BDC4C7\Мои документы\класс\ладога д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357298"/>
            <a:ext cx="3071834" cy="2286016"/>
          </a:xfrm>
          <a:prstGeom prst="rect">
            <a:avLst/>
          </a:prstGeom>
          <a:noFill/>
        </p:spPr>
      </p:pic>
      <p:pic>
        <p:nvPicPr>
          <p:cNvPr id="10245" name="Picture 5" descr="C:\Documents and Settings\Света.2B7323AD4BDC4C7\Мои документы\класс\ладога дорога жизн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357298"/>
            <a:ext cx="3143272" cy="2249921"/>
          </a:xfrm>
          <a:prstGeom prst="rect">
            <a:avLst/>
          </a:prstGeom>
          <a:noFill/>
        </p:spPr>
      </p:pic>
      <p:pic>
        <p:nvPicPr>
          <p:cNvPr id="10246" name="Picture 6" descr="C:\Documents and Settings\Света.2B7323AD4BDC4C7\Мои документы\класс\ладога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3" y="3732799"/>
            <a:ext cx="3867107" cy="2768035"/>
          </a:xfrm>
          <a:prstGeom prst="rect">
            <a:avLst/>
          </a:prstGeom>
          <a:noFill/>
        </p:spPr>
      </p:pic>
      <p:pic>
        <p:nvPicPr>
          <p:cNvPr id="10247" name="Picture 7" descr="C:\Documents and Settings\Света.2B7323AD4BDC4C7\Мои документы\класс\ладог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3711368"/>
            <a:ext cx="3786214" cy="276991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16150" y="428604"/>
            <a:ext cx="411170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Дорога Жизни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11267" name="Picture 3" descr="C:\Documents and Settings\Света.2B7323AD4BDC4C7\Мои документы\экскурсия\вечная память павшим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67868"/>
            <a:ext cx="8643998" cy="6322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9526"/>
            <a:ext cx="9150350" cy="6872281"/>
          </a:xfrm>
          <a:prstGeom prst="rect">
            <a:avLst/>
          </a:prstGeom>
          <a:noFill/>
        </p:spPr>
      </p:pic>
      <p:pic>
        <p:nvPicPr>
          <p:cNvPr id="1027" name="Picture 3" descr="C:\Documents and Settings\Света.2B7323AD4BDC4C7\Мои документы\экскурсия\плака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7050"/>
          </a:xfrm>
          <a:prstGeom prst="rect">
            <a:avLst/>
          </a:prstGeom>
          <a:noFill/>
        </p:spPr>
      </p:pic>
      <p:pic>
        <p:nvPicPr>
          <p:cNvPr id="3075" name="Picture 3" descr="C:\Documents and Settings\Света.2B7323AD4BDC4C7\Мои документы\класс\на защиту Ленингра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85860"/>
            <a:ext cx="8143932" cy="51802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4348" y="428604"/>
            <a:ext cx="7609469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4000" b="1" cap="all" spc="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87571" y="428604"/>
            <a:ext cx="93191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защиту родного города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5123" name="Picture 3" descr="C:\Documents and Settings\Света.2B7323AD4BDC4C7\Мои документы\класс\жертвы артобстрел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000239"/>
            <a:ext cx="4227725" cy="2714645"/>
          </a:xfrm>
          <a:prstGeom prst="rect">
            <a:avLst/>
          </a:prstGeom>
          <a:noFill/>
        </p:spPr>
      </p:pic>
      <p:pic>
        <p:nvPicPr>
          <p:cNvPr id="5124" name="Picture 4" descr="C:\Documents and Settings\Света.2B7323AD4BDC4C7\Мои документы\класс\жертвы артобстрел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357562"/>
            <a:ext cx="4000528" cy="3143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5" y="785794"/>
            <a:ext cx="8215370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Жертвы артобстрела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77050"/>
          </a:xfrm>
          <a:prstGeom prst="rect">
            <a:avLst/>
          </a:prstGeom>
          <a:noFill/>
        </p:spPr>
      </p:pic>
      <p:pic>
        <p:nvPicPr>
          <p:cNvPr id="4099" name="Picture 3" descr="C:\Documents and Settings\Света.2B7323AD4BDC4C7\Мои документы\класс\бойцы п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571876"/>
            <a:ext cx="4743853" cy="2911571"/>
          </a:xfrm>
          <a:prstGeom prst="rect">
            <a:avLst/>
          </a:prstGeom>
          <a:noFill/>
        </p:spPr>
      </p:pic>
      <p:pic>
        <p:nvPicPr>
          <p:cNvPr id="4100" name="Picture 4" descr="C:\Documents and Settings\Света.2B7323AD4BDC4C7\Мои документы\класс\зенитная батаре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462754"/>
            <a:ext cx="4857784" cy="3007200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675469" y="357166"/>
            <a:ext cx="675418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Защитники неба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6147" name="Picture 3" descr="C:\Documents and Settings\Света.2B7323AD4BDC4C7\Мои документы\класс\горожан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643182"/>
            <a:ext cx="5228204" cy="3714776"/>
          </a:xfrm>
          <a:prstGeom prst="rect">
            <a:avLst/>
          </a:prstGeom>
          <a:noFill/>
        </p:spPr>
      </p:pic>
      <p:pic>
        <p:nvPicPr>
          <p:cNvPr id="6149" name="Picture 5" descr="C:\Documents and Settings\Света.2B7323AD4BDC4C7\Мои документы\экскурсия\Житель ГОрод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000108"/>
            <a:ext cx="3254398" cy="35719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1214422"/>
            <a:ext cx="5214973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горожане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7171" name="Picture 3" descr="C:\Documents and Settings\Света.2B7323AD4BDC4C7\Мои документы\класс\на улицах горо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714488"/>
            <a:ext cx="4286280" cy="4881563"/>
          </a:xfrm>
          <a:prstGeom prst="rect">
            <a:avLst/>
          </a:prstGeom>
          <a:noFill/>
        </p:spPr>
      </p:pic>
      <p:pic>
        <p:nvPicPr>
          <p:cNvPr id="7172" name="Picture 4" descr="C:\Documents and Settings\Света.2B7323AD4BDC4C7\Мои документы\класс\на улицах город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714488"/>
            <a:ext cx="3571900" cy="48577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00232" y="857232"/>
            <a:ext cx="506741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На улицах города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8195" name="Picture 3" descr="C:\Documents and Settings\Света.2B7323AD4BDC4C7\Мои документы\класс\раненые де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43050"/>
            <a:ext cx="8358246" cy="46434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95940" y="714356"/>
            <a:ext cx="4952125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Военное детство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Света.2B7323AD4BDC4C7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9525"/>
            <a:ext cx="9156700" cy="6877050"/>
          </a:xfrm>
          <a:prstGeom prst="rect">
            <a:avLst/>
          </a:prstGeom>
          <a:noFill/>
        </p:spPr>
      </p:pic>
      <p:pic>
        <p:nvPicPr>
          <p:cNvPr id="9219" name="Picture 3" descr="C:\Documents and Settings\Света.2B7323AD4BDC4C7\Мои документы\класс\карто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298"/>
            <a:ext cx="2638279" cy="2428892"/>
          </a:xfrm>
          <a:prstGeom prst="rect">
            <a:avLst/>
          </a:prstGeom>
          <a:noFill/>
        </p:spPr>
      </p:pic>
      <p:pic>
        <p:nvPicPr>
          <p:cNvPr id="9220" name="Picture 4" descr="C:\Documents and Settings\Света.2B7323AD4BDC4C7\Мои документы\класс\ленинградский водопров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357298"/>
            <a:ext cx="2428892" cy="2833707"/>
          </a:xfrm>
          <a:prstGeom prst="rect">
            <a:avLst/>
          </a:prstGeom>
          <a:noFill/>
        </p:spPr>
      </p:pic>
      <p:pic>
        <p:nvPicPr>
          <p:cNvPr id="9221" name="Picture 5" descr="C:\Documents and Settings\Света.2B7323AD4BDC4C7\Мои документы\класс\эвакуация раненых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286256"/>
            <a:ext cx="3714776" cy="2319278"/>
          </a:xfrm>
          <a:prstGeom prst="rect">
            <a:avLst/>
          </a:prstGeom>
          <a:noFill/>
        </p:spPr>
      </p:pic>
      <p:pic>
        <p:nvPicPr>
          <p:cNvPr id="9222" name="Picture 6" descr="C:\Documents and Settings\Света.2B7323AD4BDC4C7\Мои документы\класс\продовольствие для ленинграда восточный берег ладог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4286256"/>
            <a:ext cx="3429024" cy="2273984"/>
          </a:xfrm>
          <a:prstGeom prst="rect">
            <a:avLst/>
          </a:prstGeom>
          <a:noFill/>
        </p:spPr>
      </p:pic>
      <p:pic>
        <p:nvPicPr>
          <p:cNvPr id="9" name="Picture 4" descr="C:\Documents and Settings\Света.2B7323AD4BDC4C7\Мои документы\класс\в послендний путь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1357298"/>
            <a:ext cx="2071702" cy="285924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31509" y="571480"/>
            <a:ext cx="4080989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Жизнь города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81</TotalTime>
  <Words>36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user</cp:lastModifiedBy>
  <cp:revision>10</cp:revision>
  <dcterms:created xsi:type="dcterms:W3CDTF">2014-01-25T08:27:15Z</dcterms:created>
  <dcterms:modified xsi:type="dcterms:W3CDTF">2015-01-22T14:30:17Z</dcterms:modified>
</cp:coreProperties>
</file>