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415545-5EC7-4218-88F1-ACD62BCB0D9B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447C1B-C82B-45D4-B959-CDA20AFD54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_%D0%B8%D1%8E%D0%BD%D1%8F" TargetMode="External"/><Relationship Id="rId2" Type="http://schemas.openxmlformats.org/officeDocument/2006/relationships/hyperlink" Target="https://ru.wikipedia.org/wiki/%D0%9D%D0%B8%D0%BA%D0%BE%D0%BB%D0%B0%D0%B9_I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u.wikipedia.org/wiki/1844_%D0%B3%D0%BE%D0%B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3116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Павловский Посад.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643314"/>
            <a:ext cx="8201060" cy="261463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Город Павловский Посад был учреждён решением императора </a:t>
            </a:r>
            <a:r>
              <a:rPr lang="ru-RU" dirty="0">
                <a:hlinkClick r:id="rId2" tooltip="Николай I"/>
              </a:rPr>
              <a:t>Николая I</a:t>
            </a:r>
            <a:r>
              <a:rPr lang="ru-RU" dirty="0"/>
              <a:t> </a:t>
            </a:r>
            <a:r>
              <a:rPr lang="ru-RU" dirty="0">
                <a:hlinkClick r:id="rId3" tooltip="2 июня"/>
              </a:rPr>
              <a:t>2 июня</a:t>
            </a:r>
            <a:r>
              <a:rPr lang="ru-RU" dirty="0"/>
              <a:t> </a:t>
            </a:r>
            <a:r>
              <a:rPr lang="ru-RU" dirty="0">
                <a:hlinkClick r:id="rId4" tooltip="1844 год"/>
              </a:rPr>
              <a:t>1844 год</a:t>
            </a:r>
            <a:r>
              <a:rPr lang="ru-RU" dirty="0"/>
              <a:t> на месте сёл Павлово (оно же </a:t>
            </a:r>
            <a:r>
              <a:rPr lang="ru-RU" dirty="0" err="1"/>
              <a:t>Вохна</a:t>
            </a:r>
            <a:r>
              <a:rPr lang="ru-RU" dirty="0"/>
              <a:t>), давшего название городу, Захарово, Усово, Дуброво и Меленки. Впоследствии в состав города вошли также деревни Городок, </a:t>
            </a:r>
            <a:r>
              <a:rPr lang="ru-RU" dirty="0" err="1"/>
              <a:t>Корнево</a:t>
            </a:r>
            <a:r>
              <a:rPr lang="ru-RU" dirty="0"/>
              <a:t>, </a:t>
            </a:r>
            <a:r>
              <a:rPr lang="ru-RU" dirty="0" err="1"/>
              <a:t>Прокунино</a:t>
            </a:r>
            <a:r>
              <a:rPr lang="ru-RU" dirty="0"/>
              <a:t>, Филимоново, </a:t>
            </a:r>
            <a:r>
              <a:rPr lang="ru-RU" dirty="0" err="1"/>
              <a:t>Степурино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Флаг и герб нашего города: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lag_of_Pavlovsky_Posad_(Moscow_oblast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3071810"/>
            <a:ext cx="3492128" cy="2328085"/>
          </a:xfrm>
        </p:spPr>
      </p:pic>
      <p:pic>
        <p:nvPicPr>
          <p:cNvPr id="6" name="Содержимое 5" descr="Герб_городского_поселения_Павловский_Посад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2928934"/>
            <a:ext cx="2142501" cy="2670984"/>
          </a:xfrm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0694" y="571480"/>
            <a:ext cx="3429000" cy="2057400"/>
          </a:xfrm>
        </p:spPr>
        <p:txBody>
          <a:bodyPr/>
          <a:lstStyle/>
          <a:p>
            <a:r>
              <a:rPr lang="ru-RU" dirty="0" smtClean="0"/>
              <a:t>Платки.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89098" y="3000372"/>
            <a:ext cx="3754902" cy="207419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Город известен </a:t>
            </a:r>
            <a:r>
              <a:rPr lang="ru-RU" sz="2000" b="1" dirty="0" err="1" smtClean="0"/>
              <a:t>текститольной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промышленностью,прежде</a:t>
            </a:r>
            <a:r>
              <a:rPr lang="ru-RU" sz="2000" b="1" dirty="0" smtClean="0"/>
              <a:t> всего производством знаменитых во всем мире </a:t>
            </a:r>
            <a:r>
              <a:rPr lang="ru-RU" sz="2000" b="1" dirty="0" err="1" smtClean="0"/>
              <a:t>павлово-посадских</a:t>
            </a:r>
            <a:r>
              <a:rPr lang="ru-RU" sz="2000" b="1" dirty="0" smtClean="0"/>
              <a:t> платков.</a:t>
            </a:r>
            <a:endParaRPr lang="ru-RU" sz="2000" b="1" dirty="0"/>
          </a:p>
        </p:txBody>
      </p:sp>
      <p:pic>
        <p:nvPicPr>
          <p:cNvPr id="7" name="Содержимое 6" descr="dccbf7320f1f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428596" y="1000108"/>
            <a:ext cx="4745452" cy="4745452"/>
          </a:xfrm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57818" y="214290"/>
            <a:ext cx="3429000" cy="2057400"/>
          </a:xfrm>
        </p:spPr>
        <p:txBody>
          <a:bodyPr>
            <a:normAutofit/>
          </a:bodyPr>
          <a:lstStyle/>
          <a:p>
            <a:r>
              <a:rPr lang="ru-RU" dirty="0" smtClean="0"/>
              <a:t>Колокольня.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174752" y="2428868"/>
            <a:ext cx="3969248" cy="4429132"/>
          </a:xfrm>
        </p:spPr>
        <p:txBody>
          <a:bodyPr>
            <a:normAutofit/>
          </a:bodyPr>
          <a:lstStyle/>
          <a:p>
            <a:r>
              <a:rPr lang="ru-RU" dirty="0" smtClean="0"/>
              <a:t>От Воскресенской церкви сейчас осталась одна колокольня. В былые времена этот главный городской собор мог соперничать с храмами в губернских центрах, славился далеко за пределами волости. Особенно, своим тысячепудовым колоколом. Его звон считался – одним их самых чистых в России. Даже существовала легенда, что Екатерина Великая специально наведывалась в Павлово послушать знаменитый колокол.</a:t>
            </a:r>
            <a:endParaRPr lang="ru-RU" dirty="0"/>
          </a:p>
        </p:txBody>
      </p:sp>
      <p:pic>
        <p:nvPicPr>
          <p:cNvPr id="7" name="Содержимое 6" descr="0_8d11a_6c974b58_X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237" r="14237"/>
          <a:stretch>
            <a:fillRect/>
          </a:stretch>
        </p:blipFill>
        <p:spPr>
          <a:xfrm>
            <a:off x="857224" y="714356"/>
            <a:ext cx="4206240" cy="5388394"/>
          </a:xfrm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люди: Тихонов </a:t>
            </a:r>
            <a:r>
              <a:rPr lang="ru-RU" dirty="0" err="1" smtClean="0"/>
              <a:t>вячеслав</a:t>
            </a:r>
            <a:r>
              <a:rPr lang="ru-RU" dirty="0" smtClean="0"/>
              <a:t> </a:t>
            </a:r>
            <a:r>
              <a:rPr lang="ru-RU" dirty="0" err="1" smtClean="0"/>
              <a:t>васильевич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0034" y="1571612"/>
            <a:ext cx="7329510" cy="1145766"/>
          </a:xfrm>
        </p:spPr>
        <p:txBody>
          <a:bodyPr>
            <a:normAutofit/>
          </a:bodyPr>
          <a:lstStyle/>
          <a:p>
            <a:r>
              <a:rPr lang="ru-RU" dirty="0" smtClean="0"/>
              <a:t>Вячеслав Тихонов родился 8 февраля 1928 года в городе Павловском </a:t>
            </a:r>
            <a:r>
              <a:rPr lang="ru-RU" dirty="0" smtClean="0"/>
              <a:t>Посаде.</a:t>
            </a:r>
            <a:r>
              <a:rPr lang="ru-RU" dirty="0" smtClean="0"/>
              <a:t> Артистом </a:t>
            </a:r>
            <a:r>
              <a:rPr lang="ru-RU" dirty="0" smtClean="0"/>
              <a:t>стал </a:t>
            </a:r>
            <a:r>
              <a:rPr lang="ru-RU" dirty="0" smtClean="0"/>
              <a:t>вопреки воле родителей</a:t>
            </a:r>
            <a:r>
              <a:rPr lang="ru-RU" dirty="0" smtClean="0"/>
              <a:t>.</a:t>
            </a:r>
            <a:r>
              <a:rPr lang="ru-RU" dirty="0" smtClean="0"/>
              <a:t> Самую «звездную» свою роль – Исаева – Штирлица, Вячеслав Тихонов сыграл в телесериале «Семнадцать мгновений весны»</a:t>
            </a:r>
            <a:endParaRPr lang="ru-RU" dirty="0"/>
          </a:p>
        </p:txBody>
      </p:sp>
      <p:pic>
        <p:nvPicPr>
          <p:cNvPr id="8" name="Содержимое 7" descr="8b8eb36daca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14546" y="2643182"/>
            <a:ext cx="4071966" cy="3849280"/>
          </a:xfrm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</a:t>
            </a:r>
            <a:r>
              <a:rPr lang="ru-RU" dirty="0" err="1" smtClean="0"/>
              <a:t>люди:Быковский</a:t>
            </a:r>
            <a:r>
              <a:rPr lang="ru-RU" dirty="0" smtClean="0"/>
              <a:t> </a:t>
            </a:r>
            <a:r>
              <a:rPr lang="ru-RU" dirty="0" err="1" smtClean="0"/>
              <a:t>валерий</a:t>
            </a:r>
            <a:r>
              <a:rPr lang="ru-RU" dirty="0" smtClean="0"/>
              <a:t> </a:t>
            </a:r>
            <a:r>
              <a:rPr lang="ru-RU" dirty="0" err="1" smtClean="0"/>
              <a:t>федорович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472386" cy="1431518"/>
          </a:xfrm>
        </p:spPr>
        <p:txBody>
          <a:bodyPr>
            <a:normAutofit/>
          </a:bodyPr>
          <a:lstStyle/>
          <a:p>
            <a:r>
              <a:rPr lang="ru-RU" dirty="0" smtClean="0"/>
              <a:t>Валерий Быковский родился  2 августа 1934 года в городе Павловском Посаде. Дважды Герой Советского </a:t>
            </a:r>
            <a:r>
              <a:rPr lang="ru-RU" dirty="0" err="1" smtClean="0"/>
              <a:t>Союза,совершил</a:t>
            </a:r>
            <a:r>
              <a:rPr lang="ru-RU" dirty="0" smtClean="0"/>
              <a:t> 3 полета в космос.</a:t>
            </a:r>
            <a:r>
              <a:rPr lang="ru-RU" dirty="0" smtClean="0"/>
              <a:t> Первый свой полёт в космос совершил командиром </a:t>
            </a:r>
            <a:r>
              <a:rPr lang="ru-RU" dirty="0" smtClean="0"/>
              <a:t>корабля «Восток-5». В 1988 году ушел из отряда космонавтов.</a:t>
            </a:r>
            <a:endParaRPr lang="ru-RU" dirty="0"/>
          </a:p>
        </p:txBody>
      </p:sp>
      <p:pic>
        <p:nvPicPr>
          <p:cNvPr id="5" name="Содержимое 4" descr="0_18be_922a38af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43174" y="2357430"/>
            <a:ext cx="3000396" cy="4240843"/>
          </a:xfrm>
        </p:spPr>
      </p:pic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-2928990" y="-714404"/>
            <a:ext cx="8643998" cy="4857784"/>
          </a:xfrm>
        </p:spPr>
        <p:txBody>
          <a:bodyPr/>
          <a:lstStyle/>
          <a:p>
            <a:r>
              <a:rPr lang="ru-RU" dirty="0" smtClean="0"/>
              <a:t>Конец.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144428" y="4643446"/>
            <a:ext cx="1042812" cy="214314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</TotalTime>
  <Words>181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Презентация на тему: Павловский Посад.</vt:lpstr>
      <vt:lpstr>Флаг и герб нашего города:</vt:lpstr>
      <vt:lpstr>Платки.</vt:lpstr>
      <vt:lpstr>Колокольня.</vt:lpstr>
      <vt:lpstr>Знаменитые люди: Тихонов вячеслав васильевич.</vt:lpstr>
      <vt:lpstr>Знаменитые люди:Быковский валерий федорович.</vt:lpstr>
      <vt:lpstr>Конец.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user</dc:creator>
  <cp:lastModifiedBy>user</cp:lastModifiedBy>
  <cp:revision>9</cp:revision>
  <dcterms:created xsi:type="dcterms:W3CDTF">2015-01-11T16:06:50Z</dcterms:created>
  <dcterms:modified xsi:type="dcterms:W3CDTF">2015-01-11T17:32:47Z</dcterms:modified>
</cp:coreProperties>
</file>