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3" r:id="rId1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EEF2"/>
    <a:srgbClr val="CCECFF"/>
    <a:srgbClr val="BCE2EA"/>
    <a:srgbClr val="DCFAFC"/>
    <a:srgbClr val="A8F4F8"/>
    <a:srgbClr val="A3FBCD"/>
    <a:srgbClr val="BBF0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5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71A703F-D4F2-4057-8114-3F7AC82263F5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8A87A26-26B9-46F3-B997-1373F80004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1" r:id="rId1"/>
    <p:sldLayoutId id="2147484442" r:id="rId2"/>
    <p:sldLayoutId id="2147484443" r:id="rId3"/>
    <p:sldLayoutId id="2147484444" r:id="rId4"/>
    <p:sldLayoutId id="2147484445" r:id="rId5"/>
    <p:sldLayoutId id="2147484446" r:id="rId6"/>
    <p:sldLayoutId id="2147484447" r:id="rId7"/>
    <p:sldLayoutId id="2147484448" r:id="rId8"/>
    <p:sldLayoutId id="2147484449" r:id="rId9"/>
    <p:sldLayoutId id="2147484450" r:id="rId10"/>
    <p:sldLayoutId id="21474844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276872"/>
            <a:ext cx="6908304" cy="1175444"/>
          </a:xfrm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тему :  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Пословицы и поговорки в русском и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английском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языках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221088"/>
            <a:ext cx="6984776" cy="1417712"/>
          </a:xfrm>
        </p:spPr>
        <p:txBody>
          <a:bodyPr>
            <a:normAutofit/>
          </a:bodyPr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реподаватель.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Ученица                                                                                          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Гомонова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А.Н. </a:t>
            </a:r>
          </a:p>
          <a:p>
            <a:pPr algn="l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lazy sheep thinks its wool heavy.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Ленивой овце и собственная шерсть тяжела.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1916832"/>
            <a:ext cx="5616624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117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3168352"/>
          </a:xfrm>
        </p:spPr>
        <p:txBody>
          <a:bodyPr/>
          <a:lstStyle/>
          <a:p>
            <a:r>
              <a:rPr lang="ru-RU" i="1" dirty="0" smtClean="0"/>
              <a:t>Спасибо за внимание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78221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028342"/>
            <a:ext cx="76328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Proverbs is an integral part of the culture of any people. Using Proverbs and sayings we Express our folk wisdom.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Proverbs are short sayings expressing the wisdom of the people. Saying, as the saying goes, is a witty, shrewd people's judgment, brief form. Proverbs differ from sayings its completeness. 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proverb is a complete thought, saying only part of the judgment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Proverbs and sayings are doing a variety of our English speech. </a:t>
            </a:r>
          </a:p>
        </p:txBody>
      </p:sp>
    </p:spTree>
    <p:extLst>
      <p:ext uri="{BB962C8B-B14F-4D97-AF65-F5344CB8AC3E}">
        <p14:creationId xmlns:p14="http://schemas.microsoft.com/office/powerpoint/2010/main" val="404711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5472608" cy="288032"/>
          </a:xfrm>
        </p:spPr>
        <p:txBody>
          <a:bodyPr>
            <a:normAutofit fontScale="90000"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7584" y="908720"/>
            <a:ext cx="7560840" cy="5073428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Studying Proverbs and sayings in English, we realize how rich Russian language and as simply </a:t>
            </a:r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constructed phrases in English. </a:t>
            </a:r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example, a small selection of these Proverbs and sayings: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559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All in good time</a:t>
            </a:r>
            <a:br>
              <a:rPr lang="en-U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Всему свое время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7049" y="2119313"/>
            <a:ext cx="3609264" cy="360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2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Live and learn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Век живи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век учись </a:t>
            </a:r>
          </a:p>
        </p:txBody>
      </p:sp>
      <p:pic>
        <p:nvPicPr>
          <p:cNvPr id="6" name="Объект 5" descr="C:\Users\Aleksandr\AppData\Local\Microsoft\Windows\Temporary Internet Files\Content.Word\38c700fc87fd0565a8ce8eef8e56072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67475" y="2119313"/>
            <a:ext cx="5188412" cy="3603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222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Never put off till tomorrow what you can do today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 откладывай на завтра то, что можешь сделать сегодня</a:t>
            </a:r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6681" y="2311400"/>
            <a:ext cx="38100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08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is never too late to learn </a:t>
            </a:r>
            <a:br>
              <a:rPr lang="en-U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Никогда не поздно учиться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736" y="1916832"/>
            <a:ext cx="5430936" cy="42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30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7128792" cy="1080120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It’s a small world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31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Мир тесен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744" y="1412777"/>
            <a:ext cx="5328591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265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After rain comes fair weather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После ненастья наступает хорошая погода.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1680" y="1844824"/>
            <a:ext cx="5904655" cy="432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955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434</TotalTime>
  <Words>168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ПРЕЗЕНТАЦИЯ    На тему :   Пословицы и поговорки в русском и английском языках </vt:lpstr>
      <vt:lpstr>Презентация PowerPoint</vt:lpstr>
      <vt:lpstr>Презентация PowerPoint</vt:lpstr>
      <vt:lpstr>All in good time  Всему свое время </vt:lpstr>
      <vt:lpstr>Live and learn   Век живи - век учись </vt:lpstr>
      <vt:lpstr>Never put off till tomorrow what you can do today   Не откладывай на завтра то, что можешь сделать сегодня</vt:lpstr>
      <vt:lpstr>It is never too late to learn   Никогда не поздно учиться</vt:lpstr>
      <vt:lpstr>It’s a small world  Мир тесен  </vt:lpstr>
      <vt:lpstr>After rain comes fair weather  После ненастья наступает хорошая погода.  </vt:lpstr>
      <vt:lpstr>A lazy sheep thinks its wool heavy.  Ленивой овце и собственная шерсть тяжела.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</dc:title>
  <dc:creator>Стройкамплект</dc:creator>
  <cp:lastModifiedBy>Aleksandr</cp:lastModifiedBy>
  <cp:revision>25</cp:revision>
  <cp:lastPrinted>2013-02-13T18:08:26Z</cp:lastPrinted>
  <dcterms:created xsi:type="dcterms:W3CDTF">2013-02-13T12:52:43Z</dcterms:created>
  <dcterms:modified xsi:type="dcterms:W3CDTF">2015-01-18T18:53:55Z</dcterms:modified>
</cp:coreProperties>
</file>