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050" y="-128588"/>
            <a:ext cx="929005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Ametist " pitchFamily="2" charset="0"/>
              </a:rPr>
              <a:t>Сборник</a:t>
            </a:r>
            <a:br>
              <a:rPr lang="ru-RU" sz="5400" b="1" dirty="0" smtClean="0">
                <a:latin typeface="Ametist " pitchFamily="2" charset="0"/>
              </a:rPr>
            </a:br>
            <a:r>
              <a:rPr lang="ru-RU" sz="5400" b="1" dirty="0" smtClean="0">
                <a:latin typeface="Ametist " pitchFamily="2" charset="0"/>
              </a:rPr>
              <a:t>«Умные сказки»</a:t>
            </a:r>
            <a:endParaRPr lang="ru-RU" sz="5400" b="1" dirty="0">
              <a:latin typeface="Ametist " pitchFamily="2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7592888" cy="2088232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  <a:cs typeface="Angsana New" pitchFamily="18" charset="-34"/>
              </a:rPr>
              <a:t>Автор, художник - иллюстратор: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cs typeface="Angsana New" pitchFamily="18" charset="-34"/>
              </a:rPr>
              <a:t>Кучеренко Яна, 5 лет,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cs typeface="Angsana New" pitchFamily="18" charset="-34"/>
              </a:rPr>
              <a:t>МБДОУ «Детский сад № 5» 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cs typeface="Angsana New" pitchFamily="18" charset="-34"/>
              </a:rPr>
              <a:t>Руководитель :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cs typeface="Angsana New" pitchFamily="18" charset="-34"/>
              </a:rPr>
              <a:t>Трушина С.А.</a:t>
            </a:r>
            <a:endParaRPr lang="ru-RU" sz="2400" b="1" dirty="0">
              <a:solidFill>
                <a:srgbClr val="002060"/>
              </a:solidFill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033562" y="-729305"/>
            <a:ext cx="5112568" cy="7092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5382"/>
            <a:ext cx="9144000" cy="695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админ\Pictures\2015-01-22\003.jpg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 rot="5400000">
            <a:off x="2144850" y="-696578"/>
            <a:ext cx="4943548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админ\Pictures\2015-01-22\002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 rot="5400000">
            <a:off x="2216858" y="-552562"/>
            <a:ext cx="4943548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25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Сборник «Умные сказки»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6</cp:revision>
  <dcterms:created xsi:type="dcterms:W3CDTF">2015-01-22T06:49:40Z</dcterms:created>
  <dcterms:modified xsi:type="dcterms:W3CDTF">2015-01-22T07:41:13Z</dcterms:modified>
</cp:coreProperties>
</file>