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28"/>
  </p:notesMasterIdLst>
  <p:sldIdLst>
    <p:sldId id="256" r:id="rId3"/>
    <p:sldId id="280" r:id="rId4"/>
    <p:sldId id="281" r:id="rId5"/>
    <p:sldId id="291" r:id="rId6"/>
    <p:sldId id="282" r:id="rId7"/>
    <p:sldId id="264" r:id="rId8"/>
    <p:sldId id="273" r:id="rId9"/>
    <p:sldId id="292" r:id="rId10"/>
    <p:sldId id="308" r:id="rId11"/>
    <p:sldId id="306" r:id="rId12"/>
    <p:sldId id="310" r:id="rId13"/>
    <p:sldId id="293" r:id="rId14"/>
    <p:sldId id="283" r:id="rId15"/>
    <p:sldId id="294" r:id="rId16"/>
    <p:sldId id="295" r:id="rId17"/>
    <p:sldId id="298" r:id="rId18"/>
    <p:sldId id="301" r:id="rId19"/>
    <p:sldId id="300" r:id="rId20"/>
    <p:sldId id="302" r:id="rId21"/>
    <p:sldId id="289" r:id="rId22"/>
    <p:sldId id="267" r:id="rId23"/>
    <p:sldId id="303" r:id="rId24"/>
    <p:sldId id="296" r:id="rId25"/>
    <p:sldId id="297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36" autoAdjust="0"/>
    <p:restoredTop sz="86377" autoAdjust="0"/>
  </p:normalViewPr>
  <p:slideViewPr>
    <p:cSldViewPr>
      <p:cViewPr varScale="1">
        <p:scale>
          <a:sx n="109" d="100"/>
          <a:sy n="109" d="100"/>
        </p:scale>
        <p:origin x="-9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252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D2073-4819-46D2-B788-539CAF13C376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98594-CA1D-49DF-B5E1-E6B064DB2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946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8594-CA1D-49DF-B5E1-E6B064DB244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8594-CA1D-49DF-B5E1-E6B064DB244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788127E-CC71-43BF-A023-66DAD9869AD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326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006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038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6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9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01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291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463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763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4103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06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A96E0-997B-4383-BC2D-CE1339783C7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FAACE-D76F-49C9-A71A-CE9B00C71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42BA1CB5-332D-46C4-AD8C-D2852E2BB55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22.01.2015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633A02F-B7F9-4F12-BDEF-3ADF825FD57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black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3" name="Рисунок 8" descr="4ea1d526c9c313c1f8b65a53e30729f1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5445125"/>
            <a:ext cx="4229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9" descr="4ea1d526c9c313c1f8b65a53e30729f1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16463" y="5516563"/>
            <a:ext cx="4229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01587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 детский сад №1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Развитие социальной уверенности младших дошкольников в процессе взаимодействия с семьей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86446" y="4000504"/>
            <a:ext cx="2986086" cy="1752600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45720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Лаврентьева Т.В.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Никель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2014г</a:t>
            </a:r>
          </a:p>
        </p:txBody>
      </p:sp>
      <p:pic>
        <p:nvPicPr>
          <p:cNvPr id="18436" name="Picture 4" descr="http://crrds1837.mskobr.ru/images/cms/data/preview/9a39add57b080c118842ffa803b668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116243"/>
            <a:ext cx="3713636" cy="2556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6" name="Picture 8" descr="bigger-wheat-cro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162"/>
            <a:ext cx="9144000" cy="6827838"/>
          </a:xfrm>
          <a:noFill/>
          <a:ln/>
        </p:spPr>
      </p:pic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395288" y="260350"/>
            <a:ext cx="84248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20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b="1" dirty="0" smtClean="0">
                <a:latin typeface="Arial" charset="0"/>
              </a:rPr>
              <a:t>МБДОУ детский сад №1</a:t>
            </a:r>
            <a:endParaRPr lang="ru-RU" sz="2000" b="1" dirty="0">
              <a:latin typeface="Arial" charset="0"/>
            </a:endParaRP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1187450" y="1125538"/>
            <a:ext cx="691356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 b="1" i="1" dirty="0">
                <a:solidFill>
                  <a:srgbClr val="FFFF00"/>
                </a:solidFill>
                <a:latin typeface="Arial" charset="0"/>
              </a:rPr>
              <a:t>МИНИ-МУЗЕЙ </a:t>
            </a:r>
            <a:r>
              <a:rPr lang="ru-RU" sz="6600" b="1" i="1" dirty="0" smtClean="0">
                <a:solidFill>
                  <a:srgbClr val="FFFF00"/>
                </a:solidFill>
                <a:latin typeface="Arial" charset="0"/>
              </a:rPr>
              <a:t>ИГРУШКИ-ЗАБАВЫ   </a:t>
            </a:r>
            <a:endParaRPr lang="ru-RU" sz="54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4067175" y="4724400"/>
            <a:ext cx="5076825" cy="88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Arial" charset="0"/>
              </a:rPr>
              <a:t> 1младшая группа №2 «Солнышко»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Arial" charset="0"/>
              </a:rPr>
              <a:t>Воспитатель: Лаврентьева Т. В.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Arial" charset="0"/>
              </a:rPr>
              <a:t> </a:t>
            </a:r>
            <a:endParaRPr lang="ru-RU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2987675" y="6078538"/>
            <a:ext cx="31686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charset="0"/>
              </a:rPr>
              <a:t> НИКЕЛЬ</a:t>
            </a:r>
            <a:endParaRPr lang="ru-RU" b="1" dirty="0">
              <a:solidFill>
                <a:schemeClr val="bg1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charset="0"/>
              </a:rPr>
              <a:t>2012</a:t>
            </a:r>
            <a:endParaRPr lang="ru-RU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80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04056"/>
          </a:xfr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i="1" cap="all" dirty="0" smtClean="0">
                <a:ln w="9000" cmpd="sng">
                  <a:solidFill>
                    <a:srgbClr val="000099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cap="all" dirty="0" smtClean="0">
                <a:ln w="9000" cmpd="sng">
                  <a:solidFill>
                    <a:srgbClr val="000099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Муниципальное бюджетное дошкольное образовательное учреждение детский сад № 1</a:t>
            </a:r>
            <a:r>
              <a:rPr lang="ru-RU" sz="1600" b="1" i="1" cap="all" dirty="0" smtClean="0">
                <a:ln w="9000" cmpd="sng">
                  <a:solidFill>
                    <a:srgbClr val="000099"/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/>
            </a:r>
            <a:br>
              <a:rPr lang="ru-RU" sz="1600" b="1" i="1" cap="all" dirty="0" smtClean="0">
                <a:ln w="9000" cmpd="sng">
                  <a:solidFill>
                    <a:srgbClr val="000099"/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Интегрированный проект </a:t>
            </a:r>
            <a:br>
              <a:rPr lang="ru-RU" sz="3600" dirty="0" smtClean="0"/>
            </a:br>
            <a:r>
              <a:rPr lang="ru-RU" sz="3600" dirty="0" smtClean="0"/>
              <a:t>«Кошки – наши друзья»</a:t>
            </a:r>
            <a:br>
              <a:rPr lang="ru-RU" sz="3600" dirty="0" smtClean="0"/>
            </a:br>
            <a:r>
              <a:rPr lang="ru-RU" sz="3600" dirty="0" smtClean="0"/>
              <a:t> </a:t>
            </a:r>
          </a:p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2400" b="1" dirty="0" smtClean="0"/>
              <a:t>Воспитатель: Лаврентьева Т. В.</a:t>
            </a:r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Никель </a:t>
            </a:r>
          </a:p>
          <a:p>
            <a:pPr algn="ctr">
              <a:buNone/>
            </a:pPr>
            <a:r>
              <a:rPr lang="ru-RU" sz="2400" b="1" dirty="0" smtClean="0"/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591522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57166"/>
            <a:ext cx="60722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«Семейный транспорт»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57157" y="1071546"/>
            <a:ext cx="8572561" cy="714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Сроки реализации: (сентябрь – апрель)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 педагоги, дети, родители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организационно – педагогических условий для социально-личностного развития, формирования духовно-нравственного отношения и чувства сопричастности к родному дому, семье.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 знания детей о своей семье.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Способствовать активному вовлечению родителей в совместную деятельность с ребенком в условиях семьи и детского сада.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Интеграция образовательных областей: коммуникация, социализация, чтение художественной литературы, художественное творчество, музыка.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Предполагаемые результаты: сформированы первоначальные представления о семье.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46500">
            <a:off x="615446" y="1232280"/>
            <a:ext cx="4176000" cy="31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31359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57166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«МОЯ СЕМЬЯ»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7764">
            <a:off x="4510617" y="3067941"/>
            <a:ext cx="4128000" cy="3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57166"/>
            <a:ext cx="57864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90004">
            <a:off x="362084" y="4293095"/>
            <a:ext cx="4271954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44169">
            <a:off x="4980119" y="4293096"/>
            <a:ext cx="35631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0192" y="357166"/>
            <a:ext cx="2053603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011" y="1070235"/>
            <a:ext cx="4242772" cy="29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57166"/>
            <a:ext cx="57864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ПРАКТИЧЕСКИЙ ЭТАП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3" descr="IMG_257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428604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6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4414" y="857232"/>
            <a:ext cx="303002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61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571876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3571876"/>
            <a:ext cx="264891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1359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8433">
            <a:off x="4549957" y="394024"/>
            <a:ext cx="439160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70" y="3691948"/>
            <a:ext cx="284575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00728">
            <a:off x="301354" y="425962"/>
            <a:ext cx="4130228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359" y="3708410"/>
            <a:ext cx="529208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637967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41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1168">
            <a:off x="4521277" y="724274"/>
            <a:ext cx="4462202" cy="33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428625"/>
            <a:ext cx="4071938" cy="1500177"/>
          </a:xfrm>
        </p:spPr>
        <p:txBody>
          <a:bodyPr>
            <a:noAutofit/>
          </a:bodyPr>
          <a:lstStyle/>
          <a:p>
            <a:pPr marL="450850" lvl="0" algn="l" eaLnBrk="0" fontAlgn="base" hangingPunct="0"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Консультации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 с  родителями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0818">
            <a:off x="544199" y="3045114"/>
            <a:ext cx="4463999" cy="33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2164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1359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 descr="DSC0225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57140">
            <a:off x="276317" y="200029"/>
            <a:ext cx="4185012" cy="33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048" y="2984083"/>
            <a:ext cx="7627121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22993">
            <a:off x="4538688" y="338157"/>
            <a:ext cx="417103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70759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57166"/>
            <a:ext cx="50720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Дни здоровья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Театрализованные постановки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1359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 descr="IMG_046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22692">
            <a:off x="357158" y="1342780"/>
            <a:ext cx="4817098" cy="31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6749">
            <a:off x="4694513" y="3040209"/>
            <a:ext cx="4272000" cy="32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05122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Создание условий для социально – личностного развития   ребенка в условиях детского сада посредством активного вовлечения семьи в воспитательно-образовательный процесс дошкольного учреждения,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повышения активности родителей в жизнедеятельности ДОУ.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Arial" charset="0"/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Привлечение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семей воспитанников к участию в совместных мероприятиях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Arial" charset="0"/>
              <a:buAutoNum type="arabicPeriod"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AutoNum type="arabicPeriod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Поощрение родителей за внимательное отношение к разнообразным стремлениям и потребностям ребенка и создание необходимых условий для их удовлетворения в семье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charset="0"/>
              <a:buAutoNum type="arabicPeriod"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Создание в детском саду условий для разнообразного по содержанию 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формам сотрудничества, способствующего развитию конструктивного взаимодействия педагогов и родителей с детьми;</a:t>
            </a:r>
          </a:p>
          <a:p>
            <a:pPr algn="just">
              <a:buFont typeface="Arial" charset="0"/>
              <a:buAutoNum type="arabicPeriod"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57166"/>
            <a:ext cx="2214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Выставки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576" y="1151852"/>
            <a:ext cx="7892592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193" y="3935068"/>
            <a:ext cx="8057975" cy="2637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714876" y="714356"/>
            <a:ext cx="41434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Совместное создание предметно-развивающей среды группы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431" y="3692250"/>
            <a:ext cx="848025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3" descr="DSC0188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5274" y="285750"/>
            <a:ext cx="475078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AM_637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6096" y="2099351"/>
            <a:ext cx="3380587" cy="2375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57166"/>
            <a:ext cx="57864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 descr="IMG_258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58" y="895125"/>
            <a:ext cx="3120000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59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4414346"/>
            <a:ext cx="3250000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26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357166"/>
            <a:ext cx="3120000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59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05246" y="1863000"/>
            <a:ext cx="2838390" cy="31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60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880" y="4261797"/>
            <a:ext cx="3220633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357158" y="285728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2404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57166"/>
            <a:ext cx="57864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 descr="IMG_259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74" y="2412658"/>
            <a:ext cx="3186372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357158" y="285728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Рисунок 14" descr="IMG_26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65479" y="4269792"/>
            <a:ext cx="3255642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IMG_260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0252" y="910609"/>
            <a:ext cx="3186372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60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06104" y="2564904"/>
            <a:ext cx="3237896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58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83606" y="1988840"/>
            <a:ext cx="2280009" cy="2160000"/>
          </a:xfrm>
          <a:prstGeom prst="roundRect">
            <a:avLst>
              <a:gd name="adj" fmla="val 16667"/>
            </a:avLst>
          </a:prstGeom>
          <a:ln>
            <a:solidFill>
              <a:srgbClr val="00B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59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3568" y="1856521"/>
            <a:ext cx="2182515" cy="2160000"/>
          </a:xfrm>
          <a:prstGeom prst="roundRect">
            <a:avLst>
              <a:gd name="adj" fmla="val 16667"/>
            </a:avLst>
          </a:prstGeom>
          <a:ln>
            <a:solidFill>
              <a:srgbClr val="00B05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IMG_259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65532" y="4004824"/>
            <a:ext cx="2041326" cy="2160000"/>
          </a:xfrm>
          <a:prstGeom prst="rect">
            <a:avLst/>
          </a:prstGeom>
          <a:ln>
            <a:solidFill>
              <a:srgbClr val="00B05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Прямоугольник 8"/>
          <p:cNvSpPr/>
          <p:nvPr/>
        </p:nvSpPr>
        <p:spPr>
          <a:xfrm>
            <a:off x="357158" y="285728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14290"/>
            <a:ext cx="85725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 детский сад №1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Проект «Семейный транспорт»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6512" y="4786322"/>
            <a:ext cx="2643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Лаврентьева Т.В.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57159" y="785794"/>
            <a:ext cx="857256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Антонова Т., Волкова Е., Мишина Н. Проблемы и поиск современных форм сотрудничества педагогов детского сада с семьей ребенка - Д/в 1998 №6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Арнаутова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Е.П. Планируем работу с семьей. - Управление ДОУ 2002г., № 4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Арнаутова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Е.П. Педагог и семья. -М., 2001г.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Богославец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Л.Г., Давыдова О.И., Майер А.А. Работа с  родителями в ДОУ.- Управление ДОУ 2008г., №5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Евдокимова Н.В.,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Додокина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Н.В., Кудрявцева Е.А. Детский сад и семья: методика работы с родителями: Пособие для педагогов и родителей.-  М: Мозаика – Синтез, 2007г.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Зверева О.Л.  Методическая помощь воспитателю в подготовке к общению с родителями. - Управление ДОУ 2002г., № 4.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Свирская Л. Шпаргалки для родителей - Детский сад со всех сторон.2002 г. № 47 -48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Хабибуллина Р.Ш. Система работы с родителями воспитанников. Оценка деятельности  ДОУ родителями.- Дошкольная педагогика 2007г., №7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Чиркова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С.В. Родительские собрания в детском саду.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Шатверян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Т.С., Прищепа С.С. Технология гармонизации детско-родительских отношений.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286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7158" y="357166"/>
            <a:ext cx="57864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28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Информационно-аналитическое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Наглядно-информационное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Познавательное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57166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НАПРАВЛЕНИЯ ВЗАИМОДЕЙСТВИЯ С СЕМЬЁЙ:</a:t>
            </a:r>
          </a:p>
        </p:txBody>
      </p:sp>
      <p:pic>
        <p:nvPicPr>
          <p:cNvPr id="13" name="Рисунок 12" descr="w400_c8059c8c4b1403889236be74fdaf64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142984"/>
            <a:ext cx="1857388" cy="3214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CADZY4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4286256"/>
            <a:ext cx="185735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57166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НАГЛЯДНО-ИНФОРМАЦИОННОЕ НАПРАВЛЕНИЕ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SAM_656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1911" y="880386"/>
            <a:ext cx="3560438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AM_65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880386"/>
            <a:ext cx="36000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573016"/>
            <a:ext cx="8462174" cy="3068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57158" y="928670"/>
            <a:ext cx="4502874" cy="1276194"/>
          </a:xfrm>
        </p:spPr>
        <p:txBody>
          <a:bodyPr>
            <a:norm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Деловые игры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Домашние педсоветы</a:t>
            </a:r>
          </a:p>
        </p:txBody>
      </p:sp>
      <p:pic>
        <p:nvPicPr>
          <p:cNvPr id="1026" name="Picture 2" descr="C:\Users\AMD\Pictures\MP Navigator EX\2012_03_10\IMG_0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6000">
            <a:off x="489338" y="3279618"/>
            <a:ext cx="4636098" cy="31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85728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ПОЗНАВАТЕЛЬНОЕ НАПРАВЛЕНИЕ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023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7725">
            <a:off x="4765892" y="1211367"/>
            <a:ext cx="4128000" cy="3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" name="Содержимое 12" descr="IMG_2346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226" y="775479"/>
            <a:ext cx="8220423" cy="52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57158" y="285728"/>
            <a:ext cx="67662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СЕМЕЙНЫЙ КЛУБ «СОЛНЫШКО»</a:t>
            </a: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77527">
            <a:off x="4406877" y="3750859"/>
            <a:ext cx="4062423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713226"/>
            <a:ext cx="242889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Утренники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Развлечения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Досуги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 descr="IMG_429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65544">
            <a:off x="3981489" y="858905"/>
            <a:ext cx="4551098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285728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ПРАКТИЧЕСКОЕ  НАПРАВЛЕНИЕ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0229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3571876"/>
            <a:ext cx="3436377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57166"/>
            <a:ext cx="2214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Ассамблеи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 descr="SAM_042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6116" y="3571876"/>
            <a:ext cx="4372049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AM_046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56420">
            <a:off x="913543" y="800658"/>
            <a:ext cx="3534548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DSC0188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98928">
            <a:off x="4691661" y="442190"/>
            <a:ext cx="4176464" cy="2883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92162" name="Picture 2" descr="http://www.0lik.ru/uploads/posts/2011-07/1311711707_0lik.ru_23lesnaya-skazka-kopiya.jpg"/>
          <p:cNvPicPr>
            <a:picLocks noChangeAspect="1" noChangeArrowheads="1"/>
          </p:cNvPicPr>
          <p:nvPr/>
        </p:nvPicPr>
        <p:blipFill>
          <a:blip r:embed="rId2" cstate="print"/>
          <a:srcRect b="7237"/>
          <a:stretch>
            <a:fillRect/>
          </a:stretch>
        </p:blipFill>
        <p:spPr bwMode="auto">
          <a:xfrm>
            <a:off x="-42461" y="26638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Picture 9" descr="http://www.photorkut.com/imagens/animais/orkut-hi5-myspace-animais_%2829%29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3857625"/>
            <a:ext cx="1643062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8" name="Picture 2" descr="DSC0173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586" y="2167146"/>
            <a:ext cx="3438519" cy="25769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6259" name="Picture 3" descr="IMG_145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525" y="188640"/>
            <a:ext cx="271464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6260" name="Picture 4" descr="IMG_147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6748"/>
            <a:ext cx="278608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009535" y="1412776"/>
            <a:ext cx="3286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«Зайка серенький»</a:t>
            </a:r>
            <a:endParaRPr lang="ru-RU" altLang="ru-RU" sz="2800" b="1" dirty="0">
              <a:solidFill>
                <a:srgbClr val="CC0099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2246" y="970976"/>
            <a:ext cx="2054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5535" y="4891639"/>
            <a:ext cx="553299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2400" b="1" dirty="0" smtClean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 Лаврентьева Татьяна Викторовна</a:t>
            </a:r>
            <a:endParaRPr lang="ru-RU" sz="2400" b="1" dirty="0">
              <a:solidFill>
                <a:srgbClr val="4E3B30">
                  <a:shade val="75000"/>
                </a:srgbClr>
              </a:solidFill>
              <a:latin typeface="Franklin Gothic Book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2400" b="1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МБДОУ д/с №1 пгт. Никель</a:t>
            </a:r>
          </a:p>
        </p:txBody>
      </p:sp>
    </p:spTree>
    <p:extLst>
      <p:ext uri="{BB962C8B-B14F-4D97-AF65-F5344CB8AC3E}">
        <p14:creationId xmlns:p14="http://schemas.microsoft.com/office/powerpoint/2010/main" val="17862102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Фокина Л. П. Котя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2072</TotalTime>
  <Words>419</Words>
  <Application>Microsoft Office PowerPoint</Application>
  <PresentationFormat>Экран (4:3)</PresentationFormat>
  <Paragraphs>101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Фокина Л. П. Котята</vt:lpstr>
      <vt:lpstr>  Муниципальное бюджетное  дошкольное образовательное учреждение детский сад №1  Развитие социальной уверенности младших дошкольников в процессе взаимодействия с семьей</vt:lpstr>
      <vt:lpstr>  Цель: Создание условий для социально – личностного развития   ребенка в условиях детского сада посредством активного вовлечения семьи в воспитательно-образовательный процесс дошкольного учреждения, повышения активности родителей в жизнедеятельности ДОУ. </vt:lpstr>
      <vt:lpstr>Презентация PowerPoint</vt:lpstr>
      <vt:lpstr>Презентация PowerPoint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Муниципальное бюджетное дошкольное образовательное учреждение детский сад № 1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-Консультации -Беседы с  родителями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социальной уверенности младших дошкольников в процессе взаимодействия с семьей</dc:title>
  <dc:creator>Татьяна</dc:creator>
  <cp:lastModifiedBy>User</cp:lastModifiedBy>
  <cp:revision>147</cp:revision>
  <dcterms:created xsi:type="dcterms:W3CDTF">2012-02-25T13:34:57Z</dcterms:created>
  <dcterms:modified xsi:type="dcterms:W3CDTF">2015-01-22T11:35:20Z</dcterms:modified>
</cp:coreProperties>
</file>