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402C9-EE9C-402B-A2E7-327729A5730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4EFE9D8-4518-4D02-BD5A-1AFBA0FEFF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402C9-EE9C-402B-A2E7-327729A5730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FE9D8-4518-4D02-BD5A-1AFBA0FEF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402C9-EE9C-402B-A2E7-327729A5730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FE9D8-4518-4D02-BD5A-1AFBA0FEF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402C9-EE9C-402B-A2E7-327729A5730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FE9D8-4518-4D02-BD5A-1AFBA0FEFF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402C9-EE9C-402B-A2E7-327729A5730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4EFE9D8-4518-4D02-BD5A-1AFBA0FEF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402C9-EE9C-402B-A2E7-327729A5730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FE9D8-4518-4D02-BD5A-1AFBA0FEFF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402C9-EE9C-402B-A2E7-327729A5730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FE9D8-4518-4D02-BD5A-1AFBA0FEFF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402C9-EE9C-402B-A2E7-327729A5730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FE9D8-4518-4D02-BD5A-1AFBA0FEF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402C9-EE9C-402B-A2E7-327729A5730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FE9D8-4518-4D02-BD5A-1AFBA0FEF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402C9-EE9C-402B-A2E7-327729A5730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FE9D8-4518-4D02-BD5A-1AFBA0FEFF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402C9-EE9C-402B-A2E7-327729A5730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4EFE9D8-4518-4D02-BD5A-1AFBA0FEFF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B0402C9-EE9C-402B-A2E7-327729A5730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4EFE9D8-4518-4D02-BD5A-1AFBA0FEF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4.xml"/><Relationship Id="rId7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8.xml"/><Relationship Id="rId10" Type="http://schemas.openxmlformats.org/officeDocument/2006/relationships/slide" Target="slide9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437112"/>
            <a:ext cx="3888432" cy="2244824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Выполнили ученицы 10 класса Каменской СОШ Зотикова Ульяна и Падрухина Евгения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Своя игра</a:t>
            </a:r>
            <a:endParaRPr lang="ru-RU" sz="9600" dirty="0"/>
          </a:p>
        </p:txBody>
      </p:sp>
      <p:sp>
        <p:nvSpPr>
          <p:cNvPr id="4" name="TextBox 3"/>
          <p:cNvSpPr txBox="1"/>
          <p:nvPr/>
        </p:nvSpPr>
        <p:spPr>
          <a:xfrm>
            <a:off x="5868144" y="602128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2014 -2015 </a:t>
            </a:r>
            <a:r>
              <a:rPr lang="ru-RU" dirty="0" err="1" smtClean="0"/>
              <a:t>уч</a:t>
            </a:r>
            <a:r>
              <a:rPr lang="ru-RU" dirty="0" smtClean="0"/>
              <a:t>.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трелка вправо с вырезом 3">
            <a:hlinkClick r:id="rId2" action="ppaction://hlinksldjump"/>
          </p:cNvPr>
          <p:cNvSpPr/>
          <p:nvPr/>
        </p:nvSpPr>
        <p:spPr>
          <a:xfrm>
            <a:off x="6948264" y="5589240"/>
            <a:ext cx="1584176" cy="936104"/>
          </a:xfrm>
          <a:prstGeom prst="notched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99592" y="692696"/>
            <a:ext cx="7772400" cy="1296144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bIns="91440" anchor="b" anchorCtr="0">
            <a:normAutofit fontScale="850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Как по-другому можно назвать конъюнкцию?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195736" y="3068960"/>
            <a:ext cx="4402832" cy="151068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 vert="horz">
            <a:normAutofit fontScale="92500" lnSpcReduction="10000"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Логическое умножение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323528" y="5229200"/>
            <a:ext cx="1296144" cy="1296144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2</a:t>
            </a:r>
            <a:r>
              <a:rPr lang="ru-RU" sz="2800" dirty="0" smtClean="0"/>
              <a:t>00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трелка вправо с вырезом 3">
            <a:hlinkClick r:id="rId2" action="ppaction://hlinksldjump"/>
          </p:cNvPr>
          <p:cNvSpPr/>
          <p:nvPr/>
        </p:nvSpPr>
        <p:spPr>
          <a:xfrm>
            <a:off x="6948264" y="5589240"/>
            <a:ext cx="1584176" cy="936104"/>
          </a:xfrm>
          <a:prstGeom prst="notched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99592" y="692696"/>
            <a:ext cx="7772400" cy="1296144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bIns="91440" anchor="b" anchorCtr="0">
            <a:normAutofit fontScale="850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Каким знаком обозначается инверсия?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195736" y="3068960"/>
            <a:ext cx="4402832" cy="151068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 vert="horz">
            <a:normAutofit/>
          </a:bodyPr>
          <a:lstStyle/>
          <a:p>
            <a:pPr marL="274320" lvl="0" indent="-274320" algn="ctr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ahoma" pitchFamily="34" charset="0"/>
              </a:rPr>
              <a:t>¬</a:t>
            </a:r>
            <a:r>
              <a:rPr kumimoji="0" lang="ru-RU" sz="5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ahoma" pitchFamily="34" charset="0"/>
              </a:rPr>
              <a:t> (не)</a:t>
            </a:r>
            <a:endParaRPr lang="ru-RU" sz="5400" dirty="0" smtClean="0"/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323528" y="5229200"/>
            <a:ext cx="1296144" cy="1296144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3</a:t>
            </a:r>
            <a:r>
              <a:rPr lang="ru-RU" sz="2800" dirty="0" smtClean="0"/>
              <a:t>00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116632"/>
            <a:ext cx="2304256" cy="2160240"/>
          </a:xfrm>
          <a:prstGeom prst="roundRect">
            <a:avLst/>
          </a:prstGeom>
          <a:gradFill flip="none" rotWithShape="1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Интернет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2348880"/>
            <a:ext cx="2304256" cy="2160240"/>
          </a:xfrm>
          <a:prstGeom prst="round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Устройство компьютера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4581128"/>
            <a:ext cx="2304256" cy="2160240"/>
          </a:xfrm>
          <a:prstGeom prst="roundRec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Логика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>
          <a:xfrm>
            <a:off x="2627784" y="188640"/>
            <a:ext cx="2016224" cy="2016224"/>
          </a:xfrm>
          <a:prstGeom prst="ellipse">
            <a:avLst/>
          </a:prstGeom>
          <a:gradFill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path path="circle">
              <a:fillToRect l="100000" t="10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100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4788024" y="188640"/>
            <a:ext cx="2016224" cy="2016224"/>
          </a:xfrm>
          <a:prstGeom prst="ellipse">
            <a:avLst/>
          </a:prstGeom>
          <a:gradFill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path path="circle">
              <a:fillToRect l="100000" t="10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200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9" name="Овал 8">
            <a:hlinkClick r:id="rId4" action="ppaction://hlinksldjump"/>
          </p:cNvPr>
          <p:cNvSpPr/>
          <p:nvPr/>
        </p:nvSpPr>
        <p:spPr>
          <a:xfrm>
            <a:off x="6948264" y="188640"/>
            <a:ext cx="2016224" cy="2016224"/>
          </a:xfrm>
          <a:prstGeom prst="ellipse">
            <a:avLst/>
          </a:prstGeom>
          <a:gradFill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path path="circle">
              <a:fillToRect l="100000" t="10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300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0" name="Овал 9">
            <a:hlinkClick r:id="rId5" action="ppaction://hlinksldjump"/>
          </p:cNvPr>
          <p:cNvSpPr/>
          <p:nvPr/>
        </p:nvSpPr>
        <p:spPr>
          <a:xfrm>
            <a:off x="6948264" y="2348880"/>
            <a:ext cx="2016224" cy="2016224"/>
          </a:xfrm>
          <a:prstGeom prst="ellipse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300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1" name="Овал 10">
            <a:hlinkClick r:id="rId6" action="ppaction://hlinksldjump"/>
          </p:cNvPr>
          <p:cNvSpPr/>
          <p:nvPr/>
        </p:nvSpPr>
        <p:spPr>
          <a:xfrm>
            <a:off x="4788024" y="2348880"/>
            <a:ext cx="2016224" cy="2016224"/>
          </a:xfrm>
          <a:prstGeom prst="ellipse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200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2" name="Овал 11">
            <a:hlinkClick r:id="rId7" action="ppaction://hlinksldjump"/>
          </p:cNvPr>
          <p:cNvSpPr/>
          <p:nvPr/>
        </p:nvSpPr>
        <p:spPr>
          <a:xfrm>
            <a:off x="2627784" y="2420888"/>
            <a:ext cx="2016224" cy="2016224"/>
          </a:xfrm>
          <a:prstGeom prst="ellipse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100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3" name="Овал 12">
            <a:hlinkClick r:id="rId8" action="ppaction://hlinksldjump"/>
          </p:cNvPr>
          <p:cNvSpPr/>
          <p:nvPr/>
        </p:nvSpPr>
        <p:spPr>
          <a:xfrm>
            <a:off x="6948264" y="4653136"/>
            <a:ext cx="2016224" cy="2016224"/>
          </a:xfrm>
          <a:prstGeom prst="ellipse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300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4" name="Овал 13">
            <a:hlinkClick r:id="rId9" action="ppaction://hlinksldjump"/>
          </p:cNvPr>
          <p:cNvSpPr/>
          <p:nvPr/>
        </p:nvSpPr>
        <p:spPr>
          <a:xfrm>
            <a:off x="4788024" y="4653136"/>
            <a:ext cx="2016224" cy="2016224"/>
          </a:xfrm>
          <a:prstGeom prst="ellipse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200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5" name="Овал 14">
            <a:hlinkClick r:id="rId10" action="ppaction://hlinksldjump"/>
          </p:cNvPr>
          <p:cNvSpPr/>
          <p:nvPr/>
        </p:nvSpPr>
        <p:spPr>
          <a:xfrm>
            <a:off x="2627784" y="4653136"/>
            <a:ext cx="2016224" cy="2016224"/>
          </a:xfrm>
          <a:prstGeom prst="ellipse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100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7772400" cy="1143000"/>
          </a:xfr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+mn-lt"/>
              </a:rPr>
              <a:t>Ненужные</a:t>
            </a:r>
            <a:r>
              <a:rPr lang="ru-RU" sz="5400" dirty="0" smtClean="0">
                <a:solidFill>
                  <a:schemeClr val="tx1"/>
                </a:solidFill>
              </a:rPr>
              <a:t> рассылки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4" name="Стрелка вправо с вырезом 3">
            <a:hlinkClick r:id="rId2" action="ppaction://hlinksldjump"/>
          </p:cNvPr>
          <p:cNvSpPr/>
          <p:nvPr/>
        </p:nvSpPr>
        <p:spPr>
          <a:xfrm>
            <a:off x="6948264" y="5589240"/>
            <a:ext cx="1584176" cy="936104"/>
          </a:xfrm>
          <a:prstGeom prst="notched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483768" y="2996952"/>
            <a:ext cx="4402832" cy="151068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 vert="horz">
            <a:normAutofit/>
          </a:bodyPr>
          <a:lstStyle/>
          <a:p>
            <a:pPr marL="274320" lvl="0" indent="-274320" algn="ctr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ru-RU" sz="5400" dirty="0" smtClean="0"/>
              <a:t>Спам</a:t>
            </a:r>
          </a:p>
        </p:txBody>
      </p:sp>
      <p:sp>
        <p:nvSpPr>
          <p:cNvPr id="9" name="Овал 8">
            <a:hlinkClick r:id="rId3" action="ppaction://hlinksldjump"/>
          </p:cNvPr>
          <p:cNvSpPr/>
          <p:nvPr/>
        </p:nvSpPr>
        <p:spPr>
          <a:xfrm>
            <a:off x="323528" y="5229200"/>
            <a:ext cx="1296144" cy="1296144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100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трелка вправо с вырезом 3">
            <a:hlinkClick r:id="rId2" action="ppaction://hlinksldjump"/>
          </p:cNvPr>
          <p:cNvSpPr/>
          <p:nvPr/>
        </p:nvSpPr>
        <p:spPr>
          <a:xfrm>
            <a:off x="6948264" y="5589240"/>
            <a:ext cx="1584176" cy="936104"/>
          </a:xfrm>
          <a:prstGeom prst="notched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99592" y="692696"/>
            <a:ext cx="7772400" cy="1296144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bIns="91440" anchor="b" anchorCtr="0">
            <a:normAutofit fontScale="85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ru-RU" sz="5400" dirty="0"/>
              <a:t>Адрес ресурса в сети Интернет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195736" y="3068960"/>
            <a:ext cx="4402832" cy="151068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 vert="horz">
            <a:normAutofit fontScale="92500" lnSpcReduction="20000"/>
          </a:bodyPr>
          <a:lstStyle/>
          <a:p>
            <a:pPr marL="274320" lvl="0" indent="-274320" algn="ctr">
              <a:spcBef>
                <a:spcPts val="580"/>
              </a:spcBef>
              <a:buClr>
                <a:schemeClr val="accent1"/>
              </a:buClr>
              <a:buSzPct val="85000"/>
            </a:pPr>
            <a:endParaRPr lang="ru-RU" sz="5400" dirty="0" smtClean="0"/>
          </a:p>
          <a:p>
            <a:pPr marL="274320" lvl="0" indent="-274320" algn="ctr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ru-RU" sz="5400" dirty="0" smtClean="0"/>
              <a:t>URL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323528" y="5229200"/>
            <a:ext cx="1296144" cy="1296144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2</a:t>
            </a:r>
            <a:r>
              <a:rPr lang="ru-RU" sz="2800" dirty="0" smtClean="0"/>
              <a:t>00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с вырезом 3">
            <a:hlinkClick r:id="rId2" action="ppaction://hlinksldjump"/>
          </p:cNvPr>
          <p:cNvSpPr/>
          <p:nvPr/>
        </p:nvSpPr>
        <p:spPr>
          <a:xfrm>
            <a:off x="6948264" y="5589240"/>
            <a:ext cx="1584176" cy="936104"/>
          </a:xfrm>
          <a:prstGeom prst="notched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99592" y="692696"/>
            <a:ext cx="7772400" cy="1296144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bIns="91440" anchor="b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5400" dirty="0"/>
              <a:t>Сайт состоит из</a:t>
            </a:r>
            <a:r>
              <a:rPr lang="ru-RU" sz="5400" dirty="0" smtClean="0"/>
              <a:t>…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195736" y="3068960"/>
            <a:ext cx="4402832" cy="151068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 vert="horz">
            <a:normAutofit fontScale="92500" lnSpcReduction="10000"/>
          </a:bodyPr>
          <a:lstStyle/>
          <a:p>
            <a:pPr marL="274320" lvl="0" indent="-274320" algn="ctr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ru-RU" sz="5400" dirty="0" smtClean="0"/>
              <a:t>Из Web-страниц</a:t>
            </a:r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323528" y="5229200"/>
            <a:ext cx="1296144" cy="1296144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3</a:t>
            </a:r>
            <a:r>
              <a:rPr lang="ru-RU" sz="2800" dirty="0" smtClean="0"/>
              <a:t>00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с вырезом 3">
            <a:hlinkClick r:id="rId2" action="ppaction://hlinksldjump"/>
          </p:cNvPr>
          <p:cNvSpPr/>
          <p:nvPr/>
        </p:nvSpPr>
        <p:spPr>
          <a:xfrm>
            <a:off x="6948264" y="5589240"/>
            <a:ext cx="1584176" cy="936104"/>
          </a:xfrm>
          <a:prstGeom prst="notched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99592" y="692696"/>
            <a:ext cx="7772400" cy="1296144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bIns="91440" anchor="b" anchorCtr="0">
            <a:normAutofit fontScale="55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ru-RU" sz="5400" dirty="0"/>
              <a:t>Это устройство, которое применяется для ввода алфавитно-знаковой информации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195736" y="3068960"/>
            <a:ext cx="4402832" cy="151068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 vert="horz">
            <a:normAutofit/>
          </a:bodyPr>
          <a:lstStyle/>
          <a:p>
            <a:pPr marL="274320" lvl="0" indent="-274320" algn="ctr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ru-RU" sz="5400" dirty="0"/>
              <a:t>Клавиатура</a:t>
            </a:r>
            <a:endParaRPr lang="ru-RU" sz="5400" dirty="0" smtClean="0"/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323528" y="5229200"/>
            <a:ext cx="1296144" cy="1296144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100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с вырезом 3">
            <a:hlinkClick r:id="rId2" action="ppaction://hlinksldjump"/>
          </p:cNvPr>
          <p:cNvSpPr/>
          <p:nvPr/>
        </p:nvSpPr>
        <p:spPr>
          <a:xfrm>
            <a:off x="6948264" y="5589240"/>
            <a:ext cx="1584176" cy="936104"/>
          </a:xfrm>
          <a:prstGeom prst="notched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99592" y="692696"/>
            <a:ext cx="7772400" cy="1296144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bIns="91440" anchor="b" anchorCtr="0">
            <a:normAutofit fontScale="92500"/>
          </a:bodyPr>
          <a:lstStyle/>
          <a:p>
            <a:pPr lvl="0" algn="ctr">
              <a:spcBef>
                <a:spcPct val="0"/>
              </a:spcBef>
            </a:pPr>
            <a:r>
              <a:rPr lang="ru-RU" sz="5400" dirty="0"/>
              <a:t>Гибкий магнитный диск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195736" y="3068960"/>
            <a:ext cx="4402832" cy="151068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 vert="horz">
            <a:normAutofit/>
          </a:bodyPr>
          <a:lstStyle/>
          <a:p>
            <a:pPr marL="274320" lvl="0" indent="-274320" algn="ctr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ru-RU" sz="5400" dirty="0"/>
              <a:t>Дискета</a:t>
            </a:r>
            <a:endParaRPr lang="ru-RU" sz="5400" dirty="0" smtClean="0"/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323528" y="5229200"/>
            <a:ext cx="1296144" cy="1296144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2</a:t>
            </a:r>
            <a:r>
              <a:rPr lang="ru-RU" sz="2800" dirty="0" smtClean="0"/>
              <a:t>00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с вырезом 3">
            <a:hlinkClick r:id="rId2" action="ppaction://hlinksldjump"/>
          </p:cNvPr>
          <p:cNvSpPr/>
          <p:nvPr/>
        </p:nvSpPr>
        <p:spPr>
          <a:xfrm>
            <a:off x="6948264" y="5589240"/>
            <a:ext cx="1584176" cy="936104"/>
          </a:xfrm>
          <a:prstGeom prst="notched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99592" y="692696"/>
            <a:ext cx="7772400" cy="1296144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bIns="91440" anchor="b" anchorCtr="0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5400" dirty="0"/>
              <a:t>Жесткий диск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195736" y="3068960"/>
            <a:ext cx="4402832" cy="151068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 vert="horz">
            <a:normAutofit/>
          </a:bodyPr>
          <a:lstStyle/>
          <a:p>
            <a:pPr marL="274320" lvl="0" indent="-274320" algn="ctr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ru-RU" sz="5400" dirty="0"/>
              <a:t>Винчестер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323528" y="5229200"/>
            <a:ext cx="1296144" cy="1296144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3</a:t>
            </a:r>
            <a:r>
              <a:rPr lang="ru-RU" sz="2800" dirty="0" smtClean="0"/>
              <a:t>00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с вырезом 3">
            <a:hlinkClick r:id="rId2" action="ppaction://hlinksldjump"/>
          </p:cNvPr>
          <p:cNvSpPr/>
          <p:nvPr/>
        </p:nvSpPr>
        <p:spPr>
          <a:xfrm>
            <a:off x="6948264" y="5589240"/>
            <a:ext cx="1584176" cy="936104"/>
          </a:xfrm>
          <a:prstGeom prst="notched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99592" y="692696"/>
            <a:ext cx="7772400" cy="1296144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bIns="91440" anchor="b" anchorCtr="0">
            <a:normAutofit fontScale="85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ru-RU" sz="5400" dirty="0"/>
              <a:t>Какое действие выполняется знаком </a:t>
            </a:r>
            <a:r>
              <a:rPr lang="ru-RU" sz="5400" dirty="0" smtClean="0"/>
              <a:t>^?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195736" y="3068960"/>
            <a:ext cx="4402832" cy="151068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 vert="horz">
            <a:normAutofit fontScale="92500" lnSpcReduction="10000"/>
          </a:bodyPr>
          <a:lstStyle/>
          <a:p>
            <a:pPr marL="274320" lvl="0" indent="-274320" algn="ctr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ru-RU" sz="5400" dirty="0"/>
              <a:t>Логическое сложение</a:t>
            </a:r>
            <a:endParaRPr lang="ru-RU" sz="5400" dirty="0" smtClean="0"/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323528" y="5229200"/>
            <a:ext cx="1296144" cy="1296144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100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39</TotalTime>
  <Words>97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Своя игра</vt:lpstr>
      <vt:lpstr>Слайд 2</vt:lpstr>
      <vt:lpstr>Ненужные рассылки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CONY</dc:creator>
  <cp:lastModifiedBy>Надя</cp:lastModifiedBy>
  <cp:revision>5</cp:revision>
  <dcterms:created xsi:type="dcterms:W3CDTF">2014-12-20T06:01:52Z</dcterms:created>
  <dcterms:modified xsi:type="dcterms:W3CDTF">2015-01-22T19:41:57Z</dcterms:modified>
</cp:coreProperties>
</file>