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7" r:id="rId2"/>
    <p:sldMasterId id="2147483689" r:id="rId3"/>
    <p:sldMasterId id="2147483713" r:id="rId4"/>
    <p:sldMasterId id="2147483725" r:id="rId5"/>
    <p:sldMasterId id="2147483737" r:id="rId6"/>
    <p:sldMasterId id="2147483749" r:id="rId7"/>
    <p:sldMasterId id="2147483762" r:id="rId8"/>
  </p:sldMasterIdLst>
  <p:sldIdLst>
    <p:sldId id="263" r:id="rId9"/>
    <p:sldId id="276" r:id="rId10"/>
    <p:sldId id="265" r:id="rId11"/>
    <p:sldId id="266" r:id="rId12"/>
    <p:sldId id="275" r:id="rId13"/>
    <p:sldId id="259" r:id="rId14"/>
    <p:sldId id="268" r:id="rId15"/>
    <p:sldId id="269" r:id="rId16"/>
    <p:sldId id="270" r:id="rId17"/>
    <p:sldId id="271" r:id="rId18"/>
    <p:sldId id="264" r:id="rId19"/>
    <p:sldId id="272" r:id="rId20"/>
    <p:sldId id="262" r:id="rId21"/>
    <p:sldId id="277" r:id="rId22"/>
    <p:sldId id="260" r:id="rId23"/>
    <p:sldId id="274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2192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</p:grpSp>
      <p:sp>
        <p:nvSpPr>
          <p:cNvPr id="17819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828801"/>
            <a:ext cx="103632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819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6C80A1-CDFD-4AFA-8F2E-C275474D80A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9488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331C9B-254A-40BC-BA0E-EEC2E475C9B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7074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264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9EE981-B77C-46E2-9BAE-FE782C22A18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3100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3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BF1A6F-93DC-42B8-8D51-14006351493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7714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3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5BC97F-F91E-4608-8832-2DF453228EB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7441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3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E44A53-96D1-4B77-A2F5-E3DF88A57D6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95696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3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0904FB-F661-4E66-8F2E-DDC0A6B39A7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67123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81E56-12EB-477E-9B5E-DE59F78EEE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13DA-8D4E-4B09-B77E-A2A234BF826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2239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81E56-12EB-477E-9B5E-DE59F78EEE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13DA-8D4E-4B09-B77E-A2A234BF826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95930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81E56-12EB-477E-9B5E-DE59F78EEE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13DA-8D4E-4B09-B77E-A2A234BF826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21562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81E56-12EB-477E-9B5E-DE59F78EEE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13DA-8D4E-4B09-B77E-A2A234BF826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2093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857E86-CEBB-4C5D-84E9-50D0CB49AF7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31833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81E56-12EB-477E-9B5E-DE59F78EEE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13DA-8D4E-4B09-B77E-A2A234BF826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4789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81E56-12EB-477E-9B5E-DE59F78EEE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13DA-8D4E-4B09-B77E-A2A234BF826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8873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81E56-12EB-477E-9B5E-DE59F78EEE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13DA-8D4E-4B09-B77E-A2A234BF826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64185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81E56-12EB-477E-9B5E-DE59F78EEE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13DA-8D4E-4B09-B77E-A2A234BF826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73684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81E56-12EB-477E-9B5E-DE59F78EEE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13DA-8D4E-4B09-B77E-A2A234BF826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60553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81E56-12EB-477E-9B5E-DE59F78EEE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13DA-8D4E-4B09-B77E-A2A234BF826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68546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81E56-12EB-477E-9B5E-DE59F78EEE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13DA-8D4E-4B09-B77E-A2A234BF826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33967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D8A-AC4D-42BB-969F-8C9245B446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4BD2-FBB8-4C67-85B7-E01C59551B0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88853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D8A-AC4D-42BB-969F-8C9245B446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4BD2-FBB8-4C67-85B7-E01C59551B0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17305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D8A-AC4D-42BB-969F-8C9245B446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4BD2-FBB8-4C67-85B7-E01C59551B0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5308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8350D1-52A2-4DE8-A166-948FF0BFAA05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33849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D8A-AC4D-42BB-969F-8C9245B446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4BD2-FBB8-4C67-85B7-E01C59551B0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7158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D8A-AC4D-42BB-969F-8C9245B446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4BD2-FBB8-4C67-85B7-E01C59551B0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5611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D8A-AC4D-42BB-969F-8C9245B446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4BD2-FBB8-4C67-85B7-E01C59551B0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05584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D8A-AC4D-42BB-969F-8C9245B446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4BD2-FBB8-4C67-85B7-E01C59551B0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60957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D8A-AC4D-42BB-969F-8C9245B446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4BD2-FBB8-4C67-85B7-E01C59551B0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4448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D8A-AC4D-42BB-969F-8C9245B446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4BD2-FBB8-4C67-85B7-E01C59551B0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51343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D8A-AC4D-42BB-969F-8C9245B446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4BD2-FBB8-4C67-85B7-E01C59551B0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404709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0D8A-AC4D-42BB-969F-8C9245B446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4BD2-FBB8-4C67-85B7-E01C59551B0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66364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117600"/>
            <a:ext cx="10363200" cy="1160463"/>
          </a:xfrm>
          <a:solidFill>
            <a:schemeClr val="accent2">
              <a:lumMod val="60000"/>
              <a:lumOff val="40000"/>
              <a:alpha val="26000"/>
            </a:schemeClr>
          </a:solidFill>
        </p:spPr>
        <p:txBody>
          <a:bodyPr anchor="b"/>
          <a:lstStyle>
            <a:lvl1pPr algn="ctr">
              <a:defRPr sz="600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ndara" panose="020E0502030303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2751138"/>
            <a:ext cx="9144000" cy="1655762"/>
          </a:xfrm>
          <a:noFill/>
        </p:spPr>
        <p:txBody>
          <a:bodyPr/>
          <a:lstStyle>
            <a:lvl1pPr marL="0" indent="0" algn="ctr">
              <a:buNone/>
              <a:defRPr sz="2400">
                <a:latin typeface="Candara" panose="020E05020303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D570E-03AD-4AB4-8385-AEB6C0FE11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1687B-5035-4B90-8D7C-A4B2C1D8EE0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15611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  <a:alpha val="27000"/>
            </a:schemeClr>
          </a:solidFill>
        </p:spPr>
        <p:txBody>
          <a:bodyPr/>
          <a:lstStyle>
            <a:lvl1pPr>
              <a:defRPr>
                <a:latin typeface="Candara" panose="020E0502030303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ndara" panose="020E0502030303020204" pitchFamily="34" charset="0"/>
              </a:defRPr>
            </a:lvl1pPr>
            <a:lvl2pPr>
              <a:defRPr>
                <a:latin typeface="Candara" panose="020E0502030303020204" pitchFamily="34" charset="0"/>
              </a:defRPr>
            </a:lvl2pPr>
            <a:lvl3pPr>
              <a:defRPr>
                <a:latin typeface="Candara" panose="020E0502030303020204" pitchFamily="34" charset="0"/>
              </a:defRPr>
            </a:lvl3pPr>
            <a:lvl4pPr>
              <a:defRPr>
                <a:latin typeface="Candara" panose="020E0502030303020204" pitchFamily="34" charset="0"/>
              </a:defRPr>
            </a:lvl4pPr>
            <a:lvl5pPr>
              <a:defRPr>
                <a:latin typeface="Candara" panose="020E0502030303020204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59293-C5EE-4191-BA45-F0218D4FAF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15A25-FC67-418D-B4BD-5D5E9A0CE22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1638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8AE4BA-1081-4784-BF15-D4F97E61696B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54584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E6961-89C1-456A-972D-F7E470E7FF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9320B-821E-48EA-93DC-90BCA1E328B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640826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DF0EF-A1F8-4C7E-94AC-316A215368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69CF6-8693-4DE7-A1F6-04E0598549E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82944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59F44-B44A-4FDF-B22D-F8C779E184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2B460-5CD5-4BB7-AB32-853EEF5232A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72585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5A0EC-99B6-4D06-9499-2E7E1D8E58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4FF68-C116-44F2-B9FA-C38C8C9EC46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19333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5681F-CF1F-42D4-B058-2ED60BC758B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E2BD3-B0D0-4C03-8563-C73D51BDD5C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008957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747F1-20A8-4126-AC58-9D24D8F372B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ED063-B0C7-47DF-8ACD-570EB9580D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61120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73167-C6BF-4125-BDB4-73C70A58479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B5812-B620-4A4A-BB62-556B6E00A3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27979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B40C9-C545-4AB6-B573-D8DD813E37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3139E-C5EC-42E8-AA3E-A976225F7E3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53468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D014F-46F5-46BE-A9B7-745B32F6EBA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F99B4-A054-4C10-A79C-646957B468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01431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06508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E035CB-08A6-4C38-AB94-2838E1707C2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388512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56039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7683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46579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88158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3538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1911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8778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18887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7403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3994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440978-0D75-44FA-AB79-B30AECCE171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411249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3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0904FB-F661-4E66-8F2E-DDC0A6B39A7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671238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88241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48622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9713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52772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38340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349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4974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7726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49450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A54888-11B5-45C5-B8F2-13AA5CE2162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328154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1319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05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A3A55-9D40-4D4F-A288-3ABAD969FE4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7013147"/>
      </p:ext>
    </p:extLst>
  </p:cSld>
  <p:clrMapOvr>
    <a:masterClrMapping/>
  </p:clrMapOvr>
  <p:transition advClick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F68B3F-DF9E-48F2-995F-DC9E51B00B2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5799244"/>
      </p:ext>
    </p:extLst>
  </p:cSld>
  <p:clrMapOvr>
    <a:masterClrMapping/>
  </p:clrMapOvr>
  <p:transition advClick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A58A4-BD08-4C16-A27B-2F1A849C61C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9126603"/>
      </p:ext>
    </p:extLst>
  </p:cSld>
  <p:clrMapOvr>
    <a:masterClrMapping/>
  </p:clrMapOvr>
  <p:transition advClick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09B18E-3F76-474E-8C60-9AB8C80305A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8217172"/>
      </p:ext>
    </p:extLst>
  </p:cSld>
  <p:clrMapOvr>
    <a:masterClrMapping/>
  </p:clrMapOvr>
  <p:transition advClick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973D0-13DE-482B-8470-3B8D68C15DD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143340"/>
      </p:ext>
    </p:extLst>
  </p:cSld>
  <p:clrMapOvr>
    <a:masterClrMapping/>
  </p:clrMapOvr>
  <p:transition advClick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E65730-2234-4F52-B6FE-9A8733B018B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3451930"/>
      </p:ext>
    </p:extLst>
  </p:cSld>
  <p:clrMapOvr>
    <a:masterClrMapping/>
  </p:clrMapOvr>
  <p:transition advClick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5678C-320D-422F-A33D-D934A8F1E72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5168173"/>
      </p:ext>
    </p:extLst>
  </p:cSld>
  <p:clrMapOvr>
    <a:masterClrMapping/>
  </p:clrMapOvr>
  <p:transition advClick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76D57A-579A-4DBF-8B18-E81EA79B662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3038551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222CE3-8C6A-4277-858C-BBB7412FC0C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049148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AC9B1A-CF20-48CD-8C25-8A303997B27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1293378"/>
      </p:ext>
    </p:extLst>
  </p:cSld>
  <p:clrMapOvr>
    <a:masterClrMapping/>
  </p:clrMapOvr>
  <p:transition advClick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93B954-64AE-4010-B96E-6C025BDC7C1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8362704"/>
      </p:ext>
    </p:extLst>
  </p:cSld>
  <p:clrMapOvr>
    <a:masterClrMapping/>
  </p:clrMapOvr>
  <p:transition advClick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C58EF-ED7B-41B7-950C-B7F722F74D6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4448539"/>
      </p:ext>
    </p:extLst>
  </p:cSld>
  <p:clrMapOvr>
    <a:masterClrMapping/>
  </p:clrMapOvr>
  <p:transition advClick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9C8AC2-96FF-4BCB-9917-A9500C901AC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611161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B32611-2F83-4B3E-8B17-E632A95099B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876708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A8FFEA-A30B-4FEC-BB22-B6A7C5D121D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475366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50C43-55A6-4F94-B121-AE41AB6A49F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75448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26BDA6-8BB6-41E3-8C65-532F0955DC6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255728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CB38BC-D6CB-4BBD-9C96-A4D8B864B15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903661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D46116-170A-4499-8980-62327A51A0E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1696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2FC9B5-13E0-47C8-847F-926A3001DC4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270859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58A9D-AB6D-4D73-B9AF-C3F6D636622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842525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18164-F1AE-4E08-9913-CF9AC8B688F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268086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75F79B-B2E7-4E6A-BE29-FFA4AF9A3B7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317580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D2CE8-4CC3-4985-91F0-6998ED203EB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9878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2192000" cy="6934200"/>
            <a:chOff x="0" y="0"/>
            <a:chExt cx="5760" cy="4368"/>
          </a:xfrm>
        </p:grpSpPr>
        <p:sp>
          <p:nvSpPr>
            <p:cNvPr id="17715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7715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7715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7715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7715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7716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7716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7716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7716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7716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7716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7716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7716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7716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7716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7717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7717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  <p:sp>
          <p:nvSpPr>
            <p:cNvPr id="17717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i="1">
                <a:solidFill>
                  <a:srgbClr val="FFFFFF"/>
                </a:solidFill>
              </a:endParaRPr>
            </a:p>
          </p:txBody>
        </p:sp>
      </p:grpSp>
      <p:sp>
        <p:nvSpPr>
          <p:cNvPr id="17717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3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71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717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717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717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867CFF0-F6FD-4121-A638-5E0AA42F6B31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353708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81E56-12EB-477E-9B5E-DE59F78EEE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E13DA-8D4E-4B09-B77E-A2A234BF826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2169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30D8A-AC4D-42BB-969F-8C9245B446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54BD2-FBB8-4C67-85B7-E01C59551B0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317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5DDD7A-6D58-4612-8112-AF8928DE62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4081F2-E149-450F-B992-B96F371595E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0413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6914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74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AEC63BF-4F7F-4EE1-B66C-D019846F69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18.11.2014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C80D873-183C-41CB-AAF1-9AA8889D038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9554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965A992-F8AA-4490-9D1D-E8F9AAC0C34A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091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ransition advClick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2EDB87-D1F5-4D7C-9E8E-DC9A3A346400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0326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67.xml"/><Relationship Id="rId1" Type="http://schemas.openxmlformats.org/officeDocument/2006/relationships/audio" Target="file:///C:\Users\1\Desktop\&#1058;&#1040;&#1058;.&#1071;&#1047;.&#1040;&#1063;&#1067;&#1050;%20&#1044;&#1240;&#1056;&#1045;&#1057;\&#1103;&#1092;&#1088;&#1072;&#1082;&#1083;&#1072;&#1088;%20&#1175;&#1099;&#1088;&#1099;.mp3" TargetMode="Externa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onaldDuck\Desktop\яблоня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9616" y="476672"/>
            <a:ext cx="6912768" cy="51125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40924" y="5331854"/>
            <a:ext cx="8152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Хәерле  көн !</a:t>
            </a:r>
            <a:endParaRPr lang="ru-RU" sz="4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399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82887" y="1179443"/>
            <a:ext cx="40551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ФИГЫЛ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3485322" y="2195106"/>
            <a:ext cx="1510749" cy="1369729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652592" y="2208359"/>
            <a:ext cx="1285460" cy="126371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708375" y="2248116"/>
            <a:ext cx="3312" cy="148899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258957" y="3988904"/>
            <a:ext cx="28757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ЭШ  ХӘРӘКӘТНЕ</a:t>
            </a:r>
          </a:p>
          <a:p>
            <a:pPr algn="ctr"/>
            <a:r>
              <a:rPr lang="tt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ХӘЛНЕ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53947" y="4121426"/>
            <a:ext cx="296848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НИШЛИ?</a:t>
            </a:r>
          </a:p>
          <a:p>
            <a:r>
              <a:rPr lang="tt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НИШЛӘДЕ?</a:t>
            </a:r>
          </a:p>
          <a:p>
            <a:r>
              <a:rPr lang="tt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НИШЛӘГӘН?</a:t>
            </a:r>
          </a:p>
          <a:p>
            <a:r>
              <a:rPr lang="tt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НИШЛӘЯЧӘК?</a:t>
            </a:r>
          </a:p>
          <a:p>
            <a:r>
              <a:rPr lang="tt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НИШЛӘР?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8044070" y="4465983"/>
            <a:ext cx="1762539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8044070" y="4671392"/>
            <a:ext cx="1762539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51236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bestgif.su/_ph/44/2/48952096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-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яфраклар җыр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588137" y="5562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7482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39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966651"/>
            <a:ext cx="10515600" cy="4467498"/>
          </a:xfrm>
        </p:spPr>
        <p:txBody>
          <a:bodyPr/>
          <a:lstStyle/>
          <a:p>
            <a:pPr algn="ctr"/>
            <a:r>
              <a:rPr lang="ru-RU" altLang="ru-RU" sz="6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Булышам</a:t>
            </a:r>
            <a:r>
              <a:rPr lang="ru-RU" alt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юышам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ала, </a:t>
            </a:r>
            <a:r>
              <a:rPr lang="ru-RU" sz="6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кыйный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7481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45486" y="888643"/>
            <a:ext cx="513867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Җил</a:t>
            </a:r>
          </a:p>
          <a:p>
            <a:r>
              <a:rPr lang="tt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Яфраклар</a:t>
            </a:r>
          </a:p>
          <a:p>
            <a:r>
              <a:rPr lang="tt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Кошлар</a:t>
            </a:r>
          </a:p>
          <a:p>
            <a:r>
              <a:rPr lang="tt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Үләннәр</a:t>
            </a:r>
          </a:p>
          <a:p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071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71553" y="365759"/>
            <a:ext cx="6988629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tt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Җил (исә, сызгыра, улый, тешли, чеметә)</a:t>
            </a:r>
          </a:p>
          <a:p>
            <a:pPr algn="just">
              <a:buFont typeface="Wingdings" pitchFamily="2" charset="2"/>
              <a:buChar char="v"/>
            </a:pPr>
            <a:r>
              <a:rPr lang="tt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Яфраклар (коела, сибелә, саргая, чәчелә, оча)</a:t>
            </a:r>
          </a:p>
          <a:p>
            <a:pPr algn="just">
              <a:buFont typeface="Wingdings" pitchFamily="2" charset="2"/>
              <a:buChar char="v"/>
            </a:pPr>
            <a:r>
              <a:rPr lang="tt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Кошлар (сайрый, оча, бала чыгара, җырлый)</a:t>
            </a:r>
          </a:p>
          <a:p>
            <a:pPr algn="just">
              <a:buFont typeface="Wingdings" pitchFamily="2" charset="2"/>
              <a:buChar char="v"/>
            </a:pPr>
            <a:r>
              <a:rPr lang="tt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Үләннәр ( саргая, кибә, чери, шиңә)</a:t>
            </a:r>
          </a:p>
          <a:p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071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1527" y="1609859"/>
            <a:ext cx="54606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Нәрсә өйрәндек?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1527" y="2653048"/>
            <a:ext cx="46363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Ничек өйрәндек?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1527" y="3709115"/>
            <a:ext cx="58771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өчен өйрәндек?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669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t-RU" altLang="ru-RU" sz="4800" b="1" i="1" dirty="0" smtClean="0"/>
              <a:t>Өй эше</a:t>
            </a:r>
            <a:endParaRPr lang="ru-RU" altLang="ru-RU" sz="4800" b="1" i="1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44983" y="1600201"/>
            <a:ext cx="6975566" cy="4525963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tt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нче бит кагыйдә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tt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нче күнегү, 5 бит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tt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Фигыл</a:t>
            </a:r>
            <a:r>
              <a:rPr lang="ru-RU" sz="4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tt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ләр кулланып кроссворд төзергә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/>
          </a:p>
        </p:txBody>
      </p:sp>
    </p:spTree>
    <p:extLst>
      <p:ext uri="{BB962C8B-B14F-4D97-AF65-F5344CB8AC3E}">
        <p14:creationId xmlns="" xmlns:p14="http://schemas.microsoft.com/office/powerpoint/2010/main" val="3905004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78823" y="653143"/>
            <a:ext cx="5794965" cy="3928382"/>
          </a:xfrm>
        </p:spPr>
        <p:txBody>
          <a:bodyPr>
            <a:noAutofit/>
          </a:bodyPr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tt-RU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Кырлар буш кала,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tt-RU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Яңгырлар ява;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tt-RU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Җирләр дымлана,-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tt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 кайчак була?</a:t>
            </a:r>
          </a:p>
        </p:txBody>
      </p:sp>
      <p:sp>
        <p:nvSpPr>
          <p:cNvPr id="21299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6021977" y="4924698"/>
            <a:ext cx="5185953" cy="1222830"/>
          </a:xfrm>
        </p:spPr>
        <p:txBody>
          <a:bodyPr>
            <a:noAutofit/>
          </a:bodyPr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tt-RU" sz="7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Көз көне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2999" name="Picture 7" descr="6d1ffd89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714" y="662080"/>
            <a:ext cx="5476603" cy="407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38356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2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2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2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2129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12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12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2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2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99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423C4D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310" y="323851"/>
            <a:ext cx="8066087" cy="548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87714" y="5805489"/>
            <a:ext cx="504825" cy="504825"/>
          </a:xfrm>
          <a:prstGeom prst="actionButtonBlank">
            <a:avLst/>
          </a:prstGeom>
          <a:solidFill>
            <a:srgbClr val="4A4AD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4822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527801" y="5805489"/>
            <a:ext cx="504825" cy="504825"/>
          </a:xfrm>
          <a:prstGeom prst="actionButtonBlank">
            <a:avLst/>
          </a:prstGeom>
          <a:solidFill>
            <a:srgbClr val="4A4AD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4823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767888" y="6165850"/>
            <a:ext cx="576262" cy="503238"/>
          </a:xfrm>
          <a:prstGeom prst="actionButtonHome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028483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75763" y="378823"/>
            <a:ext cx="10599313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t-RU" sz="4400" b="1" dirty="0" smtClean="0">
              <a:solidFill>
                <a:srgbClr val="002060"/>
              </a:solidFill>
            </a:endParaRPr>
          </a:p>
          <a:p>
            <a:endParaRPr lang="tt-RU" sz="4400" b="1" dirty="0" smtClean="0">
              <a:solidFill>
                <a:srgbClr val="002060"/>
              </a:solidFill>
            </a:endParaRPr>
          </a:p>
          <a:p>
            <a:pPr algn="ctr"/>
            <a:r>
              <a:rPr lang="tt-RU" sz="8000" b="1" dirty="0" smtClean="0">
                <a:solidFill>
                  <a:srgbClr val="002060"/>
                </a:solidFill>
              </a:rPr>
              <a:t>Көз,  көзнең, көзгә, көзне,көздән,көздә </a:t>
            </a:r>
            <a:endParaRPr lang="ru-RU" sz="8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069906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75763" y="378823"/>
            <a:ext cx="1059931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t-RU" sz="5400" b="1" dirty="0" smtClean="0">
                <a:solidFill>
                  <a:srgbClr val="002060"/>
                </a:solidFill>
              </a:rPr>
              <a:t>Б.к- (нәрсә?</a:t>
            </a:r>
            <a:r>
              <a:rPr lang="tt-RU" sz="5400" b="1" dirty="0" smtClean="0">
                <a:solidFill>
                  <a:srgbClr val="FF0000"/>
                </a:solidFill>
              </a:rPr>
              <a:t>_</a:t>
            </a:r>
            <a:r>
              <a:rPr lang="tt-RU" sz="5400" b="1" dirty="0" smtClean="0">
                <a:solidFill>
                  <a:srgbClr val="002060"/>
                </a:solidFill>
              </a:rPr>
              <a:t>)-көз</a:t>
            </a:r>
            <a:r>
              <a:rPr lang="tt-RU" sz="5400" b="1" dirty="0" smtClean="0">
                <a:solidFill>
                  <a:srgbClr val="FF0000"/>
                </a:solidFill>
              </a:rPr>
              <a:t>_</a:t>
            </a:r>
            <a:r>
              <a:rPr lang="tt-RU" sz="5400" b="1" dirty="0" smtClean="0">
                <a:solidFill>
                  <a:srgbClr val="002060"/>
                </a:solidFill>
              </a:rPr>
              <a:t>  </a:t>
            </a:r>
          </a:p>
          <a:p>
            <a:pPr algn="just"/>
            <a:r>
              <a:rPr lang="tt-RU" sz="5400" b="1" dirty="0" smtClean="0">
                <a:solidFill>
                  <a:srgbClr val="002060"/>
                </a:solidFill>
              </a:rPr>
              <a:t>И.к. (нәрсә</a:t>
            </a:r>
            <a:r>
              <a:rPr lang="tt-RU" sz="5400" b="1" dirty="0" smtClean="0">
                <a:solidFill>
                  <a:srgbClr val="FF0000"/>
                </a:solidFill>
              </a:rPr>
              <a:t>нең</a:t>
            </a:r>
            <a:r>
              <a:rPr lang="tt-RU" sz="5400" b="1" dirty="0" smtClean="0">
                <a:solidFill>
                  <a:srgbClr val="002060"/>
                </a:solidFill>
              </a:rPr>
              <a:t>?) -көз</a:t>
            </a:r>
            <a:r>
              <a:rPr lang="tt-RU" sz="5400" b="1" u="sng" dirty="0" smtClean="0">
                <a:solidFill>
                  <a:srgbClr val="FF0000"/>
                </a:solidFill>
              </a:rPr>
              <a:t>нең</a:t>
            </a:r>
            <a:endParaRPr lang="tt-RU" sz="5400" b="1" dirty="0" smtClean="0">
              <a:solidFill>
                <a:srgbClr val="002060"/>
              </a:solidFill>
            </a:endParaRPr>
          </a:p>
          <a:p>
            <a:pPr algn="just"/>
            <a:r>
              <a:rPr lang="tt-RU" sz="5400" b="1" dirty="0" smtClean="0">
                <a:solidFill>
                  <a:srgbClr val="002060"/>
                </a:solidFill>
              </a:rPr>
              <a:t>Ю.к. (нәрсә</a:t>
            </a:r>
            <a:r>
              <a:rPr lang="tt-RU" sz="5400" b="1" dirty="0" smtClean="0">
                <a:solidFill>
                  <a:srgbClr val="FF0000"/>
                </a:solidFill>
              </a:rPr>
              <a:t>гә</a:t>
            </a:r>
            <a:r>
              <a:rPr lang="tt-RU" sz="5400" b="1" dirty="0" smtClean="0">
                <a:solidFill>
                  <a:srgbClr val="002060"/>
                </a:solidFill>
              </a:rPr>
              <a:t>?) көз</a:t>
            </a:r>
            <a:r>
              <a:rPr lang="tt-RU" sz="5400" b="1" dirty="0" smtClean="0">
                <a:solidFill>
                  <a:srgbClr val="FF0000"/>
                </a:solidFill>
              </a:rPr>
              <a:t>гә</a:t>
            </a:r>
            <a:endParaRPr lang="tt-RU" sz="5400" b="1" dirty="0" smtClean="0">
              <a:solidFill>
                <a:srgbClr val="002060"/>
              </a:solidFill>
            </a:endParaRPr>
          </a:p>
          <a:p>
            <a:pPr algn="just"/>
            <a:r>
              <a:rPr lang="tt-RU" sz="5400" b="1" dirty="0" smtClean="0">
                <a:solidFill>
                  <a:srgbClr val="002060"/>
                </a:solidFill>
              </a:rPr>
              <a:t> Т.к. (нәрсә</a:t>
            </a:r>
            <a:r>
              <a:rPr lang="tt-RU" sz="5400" b="1" dirty="0" smtClean="0">
                <a:solidFill>
                  <a:srgbClr val="FF0000"/>
                </a:solidFill>
              </a:rPr>
              <a:t>не</a:t>
            </a:r>
            <a:r>
              <a:rPr lang="tt-RU" sz="5400" b="1" dirty="0" smtClean="0">
                <a:solidFill>
                  <a:srgbClr val="002060"/>
                </a:solidFill>
              </a:rPr>
              <a:t>?) көз</a:t>
            </a:r>
            <a:r>
              <a:rPr lang="tt-RU" sz="5400" b="1" dirty="0" smtClean="0">
                <a:solidFill>
                  <a:srgbClr val="FF0000"/>
                </a:solidFill>
              </a:rPr>
              <a:t>не</a:t>
            </a:r>
            <a:endParaRPr lang="tt-RU" sz="5400" b="1" dirty="0" smtClean="0">
              <a:solidFill>
                <a:srgbClr val="002060"/>
              </a:solidFill>
            </a:endParaRPr>
          </a:p>
          <a:p>
            <a:pPr algn="just"/>
            <a:r>
              <a:rPr lang="tt-RU" sz="5400" b="1" dirty="0" smtClean="0">
                <a:solidFill>
                  <a:srgbClr val="002060"/>
                </a:solidFill>
              </a:rPr>
              <a:t>Ч.к. (нәрсә</a:t>
            </a:r>
            <a:r>
              <a:rPr lang="tt-RU" sz="5400" b="1" dirty="0" smtClean="0">
                <a:solidFill>
                  <a:srgbClr val="FF0000"/>
                </a:solidFill>
              </a:rPr>
              <a:t>дән</a:t>
            </a:r>
            <a:r>
              <a:rPr lang="tt-RU" sz="5400" b="1" dirty="0" smtClean="0">
                <a:solidFill>
                  <a:srgbClr val="002060"/>
                </a:solidFill>
              </a:rPr>
              <a:t>?) көз</a:t>
            </a:r>
            <a:r>
              <a:rPr lang="tt-RU" sz="5400" b="1" dirty="0" smtClean="0">
                <a:solidFill>
                  <a:srgbClr val="FF0000"/>
                </a:solidFill>
              </a:rPr>
              <a:t>дән</a:t>
            </a:r>
            <a:endParaRPr lang="tt-RU" sz="5400" b="1" dirty="0" smtClean="0">
              <a:solidFill>
                <a:srgbClr val="002060"/>
              </a:solidFill>
            </a:endParaRPr>
          </a:p>
          <a:p>
            <a:pPr algn="just"/>
            <a:r>
              <a:rPr lang="tt-RU" sz="5400" b="1" dirty="0" smtClean="0">
                <a:solidFill>
                  <a:srgbClr val="002060"/>
                </a:solidFill>
              </a:rPr>
              <a:t>Ур.-в.к. (нәрсә</a:t>
            </a:r>
            <a:r>
              <a:rPr lang="tt-RU" sz="5400" b="1" dirty="0" smtClean="0">
                <a:solidFill>
                  <a:srgbClr val="FF0000"/>
                </a:solidFill>
              </a:rPr>
              <a:t>дә</a:t>
            </a:r>
            <a:r>
              <a:rPr lang="tt-RU" sz="5400" b="1" dirty="0" smtClean="0">
                <a:solidFill>
                  <a:srgbClr val="002060"/>
                </a:solidFill>
              </a:rPr>
              <a:t>?) көз</a:t>
            </a:r>
            <a:r>
              <a:rPr lang="tt-RU" sz="5400" b="1" dirty="0" smtClean="0">
                <a:solidFill>
                  <a:srgbClr val="FF0000"/>
                </a:solidFill>
              </a:rPr>
              <a:t>дә</a:t>
            </a:r>
            <a:r>
              <a:rPr lang="tt-RU" sz="5400" b="1" dirty="0" smtClean="0">
                <a:solidFill>
                  <a:srgbClr val="002060"/>
                </a:solidFill>
              </a:rPr>
              <a:t> 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069906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30583" y="2274117"/>
            <a:ext cx="8494352" cy="1470025"/>
          </a:xfrm>
        </p:spPr>
        <p:txBody>
          <a:bodyPr>
            <a:normAutofit fontScale="90000"/>
          </a:bodyPr>
          <a:lstStyle/>
          <a:p>
            <a:pPr algn="l"/>
            <a:r>
              <a:rPr lang="tt-RU" sz="8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яфраклар көне, Көз, сары, урманда, коела. </a:t>
            </a:r>
            <a:endParaRPr lang="ru-RU" sz="8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823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5003" y="2130426"/>
            <a:ext cx="10852597" cy="2846523"/>
          </a:xfrm>
        </p:spPr>
        <p:txBody>
          <a:bodyPr>
            <a:normAutofit fontScale="90000"/>
          </a:bodyPr>
          <a:lstStyle/>
          <a:p>
            <a:r>
              <a:rPr lang="tt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8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Көз көне урманда сары яфраклар коела.</a:t>
            </a:r>
            <a:endParaRPr lang="ru-RU" sz="89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975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5003" y="2130426"/>
            <a:ext cx="10852597" cy="1470025"/>
          </a:xfrm>
        </p:spPr>
        <p:txBody>
          <a:bodyPr>
            <a:normAutofit fontScale="90000"/>
          </a:bodyPr>
          <a:lstStyle/>
          <a:p>
            <a:r>
              <a:rPr lang="tt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7887" y="437882"/>
            <a:ext cx="7469746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Сары яфрак ....</a:t>
            </a:r>
          </a:p>
          <a:p>
            <a:r>
              <a:rPr lang="tt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Көннәр кышка...</a:t>
            </a:r>
          </a:p>
          <a:p>
            <a:r>
              <a:rPr lang="tt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Кошлар оя...</a:t>
            </a:r>
          </a:p>
          <a:p>
            <a:r>
              <a:rPr lang="tt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Җылы якка..</a:t>
            </a:r>
          </a:p>
          <a:p>
            <a:endParaRPr lang="tt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t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Агачлар яфрак...</a:t>
            </a:r>
          </a:p>
          <a:p>
            <a:r>
              <a:rPr lang="tt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Бакчалар бушап...</a:t>
            </a:r>
          </a:p>
          <a:p>
            <a:r>
              <a:rPr lang="tt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Сулар боз булып...</a:t>
            </a:r>
          </a:p>
          <a:p>
            <a:r>
              <a:rPr lang="tt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Кырлар йокыга...</a:t>
            </a:r>
          </a:p>
          <a:p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450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5003" y="2130426"/>
            <a:ext cx="10852597" cy="1470025"/>
          </a:xfrm>
        </p:spPr>
        <p:txBody>
          <a:bodyPr>
            <a:normAutofit fontScale="90000"/>
          </a:bodyPr>
          <a:lstStyle/>
          <a:p>
            <a:r>
              <a:rPr lang="tt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7887" y="437882"/>
            <a:ext cx="7469746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t-RU" sz="4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Сары яфрак </a:t>
            </a:r>
            <a:r>
              <a:rPr lang="tt-RU" sz="4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коела</a:t>
            </a:r>
          </a:p>
          <a:p>
            <a:r>
              <a:rPr lang="tt-RU" sz="4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Көннәр кышка</a:t>
            </a:r>
            <a:r>
              <a:rPr lang="tt-RU" sz="4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авыша</a:t>
            </a:r>
            <a:endParaRPr lang="tt-RU" sz="4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t-RU" sz="4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Кошлар </a:t>
            </a:r>
            <a:r>
              <a:rPr lang="tt-RU" sz="4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оя</a:t>
            </a:r>
            <a:r>
              <a:rPr lang="tt-RU" sz="4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калдырып</a:t>
            </a:r>
            <a:endParaRPr lang="tt-RU" sz="4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t-RU" sz="4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Җылы </a:t>
            </a:r>
            <a:r>
              <a:rPr lang="tt-RU" sz="4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якка</a:t>
            </a:r>
            <a:r>
              <a:rPr lang="tt-RU" sz="4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ашыга.</a:t>
            </a:r>
            <a:endParaRPr lang="tt-RU" sz="4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t-RU" sz="4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t-RU" sz="4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Агачлар </a:t>
            </a:r>
            <a:r>
              <a:rPr lang="tt-RU" sz="4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яфрак</a:t>
            </a:r>
            <a:r>
              <a:rPr lang="tt-RU" sz="4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коя</a:t>
            </a:r>
            <a:endParaRPr lang="tt-RU" sz="4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t-RU" sz="4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Бакчалар </a:t>
            </a:r>
            <a:r>
              <a:rPr lang="tt-RU" sz="4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бушап</a:t>
            </a:r>
            <a:r>
              <a:rPr lang="tt-RU" sz="4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кала</a:t>
            </a:r>
            <a:endParaRPr lang="tt-RU" sz="4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t-RU" sz="4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Сулар боз </a:t>
            </a:r>
            <a:r>
              <a:rPr lang="tt-RU" sz="4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булып</a:t>
            </a:r>
            <a:r>
              <a:rPr lang="tt-RU" sz="4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ката</a:t>
            </a:r>
            <a:endParaRPr lang="tt-RU" sz="4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t-RU" sz="4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Кырлар </a:t>
            </a:r>
            <a:r>
              <a:rPr lang="tt-RU" sz="4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йокыга</a:t>
            </a:r>
            <a:r>
              <a:rPr lang="tt-RU" sz="4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тала</a:t>
            </a:r>
            <a:endParaRPr lang="tt-RU" sz="4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4730" y="1484243"/>
            <a:ext cx="2080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69385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лен">
  <a:themeElements>
    <a:clrScheme name="Клен 4">
      <a:dk1>
        <a:srgbClr val="008000"/>
      </a:dk1>
      <a:lt1>
        <a:srgbClr val="FFFFFF"/>
      </a:lt1>
      <a:dk2>
        <a:srgbClr val="005800"/>
      </a:dk2>
      <a:lt2>
        <a:srgbClr val="FFFFCC"/>
      </a:lt2>
      <a:accent1>
        <a:srgbClr val="00CC99"/>
      </a:accent1>
      <a:accent2>
        <a:srgbClr val="007825"/>
      </a:accent2>
      <a:accent3>
        <a:srgbClr val="AAB4AA"/>
      </a:accent3>
      <a:accent4>
        <a:srgbClr val="DADADA"/>
      </a:accent4>
      <a:accent5>
        <a:srgbClr val="AAE2CA"/>
      </a:accent5>
      <a:accent6>
        <a:srgbClr val="006C20"/>
      </a:accent6>
      <a:hlink>
        <a:srgbClr val="9966FF"/>
      </a:hlink>
      <a:folHlink>
        <a:srgbClr val="99CCFF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Клен 2">
    <a:dk1>
      <a:srgbClr val="EA9306"/>
    </a:dk1>
    <a:lt1>
      <a:srgbClr val="FFFFFF"/>
    </a:lt1>
    <a:dk2>
      <a:srgbClr val="FAC120"/>
    </a:dk2>
    <a:lt2>
      <a:srgbClr val="FFFDD1"/>
    </a:lt2>
    <a:accent1>
      <a:srgbClr val="CC6600"/>
    </a:accent1>
    <a:accent2>
      <a:srgbClr val="FF9933"/>
    </a:accent2>
    <a:accent3>
      <a:srgbClr val="FCDDAB"/>
    </a:accent3>
    <a:accent4>
      <a:srgbClr val="DADADA"/>
    </a:accent4>
    <a:accent5>
      <a:srgbClr val="E2B8AA"/>
    </a:accent5>
    <a:accent6>
      <a:srgbClr val="E78A2D"/>
    </a:accent6>
    <a:hlink>
      <a:srgbClr val="A50021"/>
    </a:hlink>
    <a:folHlink>
      <a:srgbClr val="666633"/>
    </a:folHlink>
  </a:clrScheme>
</a:themeOverride>
</file>

<file path=ppt/theme/themeOverride2.xml><?xml version="1.0" encoding="utf-8"?>
<a:themeOverride xmlns:a="http://schemas.openxmlformats.org/drawingml/2006/main">
  <a:clrScheme name="Клен 2">
    <a:dk1>
      <a:srgbClr val="EA9306"/>
    </a:dk1>
    <a:lt1>
      <a:srgbClr val="FFFFFF"/>
    </a:lt1>
    <a:dk2>
      <a:srgbClr val="FAC120"/>
    </a:dk2>
    <a:lt2>
      <a:srgbClr val="FFFDD1"/>
    </a:lt2>
    <a:accent1>
      <a:srgbClr val="CC6600"/>
    </a:accent1>
    <a:accent2>
      <a:srgbClr val="FF9933"/>
    </a:accent2>
    <a:accent3>
      <a:srgbClr val="FCDDAB"/>
    </a:accent3>
    <a:accent4>
      <a:srgbClr val="DADADA"/>
    </a:accent4>
    <a:accent5>
      <a:srgbClr val="E2B8AA"/>
    </a:accent5>
    <a:accent6>
      <a:srgbClr val="E78A2D"/>
    </a:accent6>
    <a:hlink>
      <a:srgbClr val="A50021"/>
    </a:hlink>
    <a:folHlink>
      <a:srgbClr val="66663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228</Words>
  <Application>Microsoft Office PowerPoint</Application>
  <PresentationFormat>Произвольный</PresentationFormat>
  <Paragraphs>61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Клен</vt:lpstr>
      <vt:lpstr>Тема Office</vt:lpstr>
      <vt:lpstr>1_Тема Office</vt:lpstr>
      <vt:lpstr>3_Тема Office</vt:lpstr>
      <vt:lpstr>Воздушный поток</vt:lpstr>
      <vt:lpstr>1_Воздушный поток</vt:lpstr>
      <vt:lpstr>Оформление по умолчанию</vt:lpstr>
      <vt:lpstr>1_Оформление по умолчанию</vt:lpstr>
      <vt:lpstr>Слайд 1</vt:lpstr>
      <vt:lpstr>Слайд 2</vt:lpstr>
      <vt:lpstr>Слайд 3</vt:lpstr>
      <vt:lpstr>Слайд 4</vt:lpstr>
      <vt:lpstr>Слайд 5</vt:lpstr>
      <vt:lpstr>яфраклар көне, Көз, сары, урманда, коела. </vt:lpstr>
      <vt:lpstr>  Көз көне урманда сары яфраклар коела.</vt:lpstr>
      <vt:lpstr>  </vt:lpstr>
      <vt:lpstr>  </vt:lpstr>
      <vt:lpstr>Слайд 10</vt:lpstr>
      <vt:lpstr>Слайд 11</vt:lpstr>
      <vt:lpstr>Булышам, юышам, ала, кыйный    </vt:lpstr>
      <vt:lpstr>Слайд 13</vt:lpstr>
      <vt:lpstr>Слайд 14</vt:lpstr>
      <vt:lpstr>Слайд 15</vt:lpstr>
      <vt:lpstr>Өй эше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1</cp:lastModifiedBy>
  <cp:revision>18</cp:revision>
  <dcterms:created xsi:type="dcterms:W3CDTF">2014-11-16T11:28:56Z</dcterms:created>
  <dcterms:modified xsi:type="dcterms:W3CDTF">2014-11-18T08:32:08Z</dcterms:modified>
</cp:coreProperties>
</file>