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928802"/>
            <a:ext cx="84296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Закрепление  </a:t>
            </a:r>
          </a:p>
          <a:p>
            <a:r>
              <a:rPr lang="ru-RU" sz="3200" b="1" dirty="0" smtClean="0"/>
              <a:t>«Величины.  Решение задач с величинами»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0" y="4214818"/>
            <a:ext cx="4143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Разработчик урока: </a:t>
            </a:r>
          </a:p>
          <a:p>
            <a:r>
              <a:rPr lang="ru-RU" dirty="0" smtClean="0"/>
              <a:t>Молоканова Людмила Николаевна, </a:t>
            </a:r>
          </a:p>
          <a:p>
            <a:r>
              <a:rPr lang="ru-RU" dirty="0" smtClean="0"/>
              <a:t>МОУ СОШ № 9, учитель начальных классов, </a:t>
            </a:r>
          </a:p>
          <a:p>
            <a:r>
              <a:rPr lang="ru-RU" dirty="0" smtClean="0"/>
              <a:t>г. Надым Ямало-Ненецкий Автономный округ.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57290" y="428604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Математика.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785794"/>
            <a:ext cx="1928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меры стоимости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785794"/>
            <a:ext cx="1650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меры времени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785794"/>
            <a:ext cx="1431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меры длины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4071942"/>
            <a:ext cx="293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ч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03902" y="3128447"/>
            <a:ext cx="574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 дм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32105" y="3341172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 см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2500306"/>
            <a:ext cx="694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 мин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991751" y="4136510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к.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429256" y="4572008"/>
            <a:ext cx="44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км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215206" y="5643578"/>
            <a:ext cx="417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р.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715140" y="4929198"/>
            <a:ext cx="282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с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429256" y="5357826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м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29058" y="4714884"/>
            <a:ext cx="495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мм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77336E-6 L -0.67726 -0.61911 " pathEditMode="relative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12673E-6 L -0.75608 -0.26225 " pathEditMode="relative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3608 L 0.14948 -0.46601 " pathEditMode="relative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-0.03515 L 0.15538 -0.48612 " pathEditMode="relative" ptsTypes="AA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86 0.00648 L 0.31736 -0.0145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14524E-6 L 0.07084 0.0210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8.32562E-8 L 0.3151 -0.0735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79 -0.00509 L 0.38212 -0.4142 " pathEditMode="relative" ptsTypes="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05 0.00347 L 0.13351 -0.08025 " pathEditMode="relative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53 -0.00416 L -0.31285 -0.33973 " pathEditMode="relative" ptsTypes="AA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442915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572132" y="1000108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Петя Васечкин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714752"/>
            <a:ext cx="7143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Осенью Петя Васечкин пошёл в школу. Встав рано утром, он быстро собрался и отправился на уроки. Но, чтобы попасть в школу, ему пришлось сначала пересечь всю деревню, затем пройти через поле и лес так, как показано на чертеже. После уроков, он вернулся домой той же дорогой. Сколько километров прошёл Петя  в тот день?</a:t>
            </a:r>
          </a:p>
          <a:p>
            <a:r>
              <a:rPr lang="ru-RU" dirty="0" smtClean="0"/>
              <a:t>Для ответа на вопрос используй данные, указанные на чертеже.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64396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157163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14356"/>
            <a:ext cx="614366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21429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География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142984"/>
            <a:ext cx="1285884" cy="163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4282" y="3143248"/>
            <a:ext cx="857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Ответь на вопросы, используя приведённые в таблице данные о крупнейших реках России.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0" y="4357694"/>
          <a:ext cx="3892550" cy="2071702"/>
        </p:xfrm>
        <a:graphic>
          <a:graphicData uri="http://schemas.openxmlformats.org/drawingml/2006/table">
            <a:tbl>
              <a:tblPr/>
              <a:tblGrid>
                <a:gridCol w="1938655"/>
                <a:gridCol w="1953895"/>
              </a:tblGrid>
              <a:tr h="479655">
                <a:tc>
                  <a:txBody>
                    <a:bodyPr/>
                    <a:lstStyle/>
                    <a:p>
                      <a:pPr marL="31115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Название реки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Длина (в км)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92047">
                <a:tc>
                  <a:txBody>
                    <a:bodyPr/>
                    <a:lstStyle/>
                    <a:p>
                      <a:pPr marL="612775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Обь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12775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Иртыш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09600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Лена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12775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Енисей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12775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Волга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3 650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4 248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4 400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4102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3 531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00562" y="4286256"/>
            <a:ext cx="43577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1)Какая из указанных рек самая длинная?</a:t>
            </a:r>
          </a:p>
          <a:p>
            <a:pPr lvl="0"/>
            <a:r>
              <a:rPr lang="ru-RU" dirty="0" smtClean="0"/>
              <a:t>2)Какая из указанных рек самая короткая?</a:t>
            </a:r>
          </a:p>
          <a:p>
            <a:pPr lvl="0"/>
            <a:r>
              <a:rPr lang="ru-RU" dirty="0" smtClean="0"/>
              <a:t>3)На сколько километров Иртыш длиннее Волги?</a:t>
            </a:r>
          </a:p>
          <a:p>
            <a:r>
              <a:rPr lang="ru-RU" dirty="0" smtClean="0"/>
              <a:t>4)На сколько километров Обь короче Лены?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Технология </a:t>
            </a:r>
            <a:endParaRPr lang="ru-RU" dirty="0"/>
          </a:p>
        </p:txBody>
      </p:sp>
      <p:pic>
        <p:nvPicPr>
          <p:cNvPr id="6" name="Picture 19" descr="hora_1_новый размер"/>
          <p:cNvPicPr>
            <a:picLocks noChangeAspect="1" noChangeArrowheads="1"/>
          </p:cNvPicPr>
          <p:nvPr/>
        </p:nvPicPr>
        <p:blipFill>
          <a:blip r:embed="rId2" cstate="print"/>
          <a:srcRect t="49167" r="49461"/>
          <a:stretch>
            <a:fillRect/>
          </a:stretch>
        </p:blipFill>
        <p:spPr bwMode="auto">
          <a:xfrm>
            <a:off x="142844" y="785794"/>
            <a:ext cx="2143140" cy="289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4286256"/>
            <a:ext cx="192882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786050" y="571480"/>
            <a:ext cx="60007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Однажды Петя Васечкин зашёл на урок труда в швейную мастерскую  и увидел, что девочки соревнуются, кто быстрее из них пришьёт 10 пуговиц</a:t>
            </a:r>
            <a:r>
              <a:rPr lang="ru-RU" i="1" dirty="0" smtClean="0"/>
              <a:t>. </a:t>
            </a:r>
            <a:r>
              <a:rPr lang="ru-RU" dirty="0" smtClean="0"/>
              <a:t>Света, которая встаёт утром в 7 ч 15 мин, пришила все пуговицы за 8 мин 45 с.  Маша,  которая утром делает  зарядку в  течение 5 мин</a:t>
            </a:r>
            <a:r>
              <a:rPr lang="ru-RU" i="1" dirty="0" smtClean="0"/>
              <a:t> </a:t>
            </a:r>
            <a:r>
              <a:rPr lang="ru-RU" dirty="0" smtClean="0"/>
              <a:t>30 с, выполнила задание за 10 мин 12 с. Кто победил в соревновании? На сколько быстрее пришила пуговицы победительница, чем соперница?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3214686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Подчеркни карандашом числа, нужные для решения задачи?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Однажды Петя очень проголодался и решил пообедать в столовой. Там было много вкусных блюд. Чтобы что-то выбрать для себя, Петя сначала прочитал меню и узнал цены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929198"/>
            <a:ext cx="1285884" cy="163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14422"/>
            <a:ext cx="507209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00694" y="1571612"/>
            <a:ext cx="32861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Петя взял куриный суп, котлету с картофельным пюре и компот.</a:t>
            </a:r>
            <a:br>
              <a:rPr lang="ru-RU" dirty="0" smtClean="0"/>
            </a:br>
            <a:r>
              <a:rPr lang="ru-RU" dirty="0" smtClean="0"/>
              <a:t>Сколько он заплатил за весь обед?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72100" y="3214686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из данного меню ты выберешь себе на обед? Подчеркни. </a:t>
            </a:r>
          </a:p>
          <a:p>
            <a:r>
              <a:rPr lang="ru-RU" dirty="0" smtClean="0"/>
              <a:t>Сколько ты заплатишь за обед?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Изобразительное искусство</a:t>
            </a:r>
            <a:endParaRPr lang="ru-RU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46434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071810"/>
            <a:ext cx="3643338" cy="276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4500570"/>
            <a:ext cx="1285884" cy="163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4282" y="4071942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Помогите раскрасить картинки.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5929330"/>
            <a:ext cx="100013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714356"/>
            <a:ext cx="65008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Молодцы! </a:t>
            </a:r>
          </a:p>
          <a:p>
            <a:pPr algn="ctr"/>
            <a:r>
              <a:rPr lang="ru-RU" sz="5400" dirty="0" smtClean="0"/>
              <a:t>Спасибо за работу!</a:t>
            </a:r>
            <a:endParaRPr lang="ru-RU" sz="5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857496"/>
            <a:ext cx="350046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358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Люда</dc:creator>
  <cp:lastModifiedBy>Люда</cp:lastModifiedBy>
  <cp:revision>48</cp:revision>
  <dcterms:created xsi:type="dcterms:W3CDTF">2014-05-24T07:30:09Z</dcterms:created>
  <dcterms:modified xsi:type="dcterms:W3CDTF">2014-05-26T11:03:36Z</dcterms:modified>
</cp:coreProperties>
</file>