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howGuides="1">
      <p:cViewPr varScale="1">
        <p:scale>
          <a:sx n="79" d="100"/>
          <a:sy n="79" d="100"/>
        </p:scale>
        <p:origin x="7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C94F-C594-4B80-9CF3-43AC2577E986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DCD92-1529-4A33-B666-76C3442489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1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31933-9D7F-4CBA-BF5C-2BF1AFEBD82C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2389D-A649-4842-BB35-5D24B186AC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1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34D5-2636-4288-BFC6-AAD29228419D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25705-54C9-4085-8E9F-8EF0E1461D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7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94EDD-C29C-47F5-9480-279A9047AF9B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F5D28-3B98-41A2-A3C6-3A76B45165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5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209DD-9439-4BDE-B186-11DBD70CB3E5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42CE7-4530-44E8-9A72-C9527FB2C0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2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FB76B-CBC1-447A-94EA-481F6A72FBC9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B5683-A3E2-4903-A94C-309DE1E893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87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716D7-50DF-4375-82B4-F97A02916952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84D5B-CCA6-4621-B12E-3C3E10D80F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2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F940-DB23-4686-B82F-853A81C9D6DD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236D8-3DBC-4378-AAB8-51545DA8D8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0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8AE88-C965-461D-8D35-7F8FF93B80D5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A2B2-2799-457C-80E0-837D26F87D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98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93592-B3DF-432A-ACAE-2D2A483C20F4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164E7-5F01-45DA-A814-C801E67E4B8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3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3018B-16E8-465E-AE3B-EC09C29B94D9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A6DD9-00AE-4F7E-A918-A88EE0892F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8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720BEA-D3C1-488A-81B1-39D11D7F20B2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CC48262-146D-4B49-B6C6-248A925232F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3%D1%80%D0%B0%D0%BD%D0%B8%D1%87%D0%B5%D0%BD%D0%B8%D0%B5_%D1%81%D0%B2%D0%BE%D0%B1%D0%BE%D0%B4%D1%8B" TargetMode="External"/><Relationship Id="rId7" Type="http://schemas.openxmlformats.org/officeDocument/2006/relationships/image" Target="../media/image10.jpeg"/><Relationship Id="rId2" Type="http://schemas.openxmlformats.org/officeDocument/2006/relationships/hyperlink" Target="https://ru.wikipedia.org/wiki/%D0%A3%D0%B3%D0%BE%D0%BB%D0%BE%D0%B2%D0%BD%D1%8B%D0%B9_%D0%BA%D0%BE%D0%B4%D0%B5%D0%BA%D1%81_%D0%A0%D0%BE%D1%81%D1%81%D0%B8%D0%B9%D1%81%D0%BA%D0%BE%D0%B9_%D0%A4%D0%B5%D0%B4%D0%B5%D1%80%D0%B0%D1%86%D0%B8%D0%B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B%D0%B8%D1%88%D0%B5%D0%BD%D0%B8%D0%B5_%D1%81%D0%B2%D0%BE%D0%B1%D0%BE%D0%B4%D1%8B" TargetMode="External"/><Relationship Id="rId5" Type="http://schemas.openxmlformats.org/officeDocument/2006/relationships/hyperlink" Target="https://ru.wikipedia.org/wiki/%D0%90%D1%80%D0%B5%D1%81%D1%82_(%D1%83%D0%B3%D0%BE%D0%BB%D0%BE%D0%B2%D0%BD%D0%BE%D0%B5_%D0%BD%D0%B0%D0%BA%D0%B0%D0%B7%D0%B0%D0%BD%D0%B8%D0%B5)" TargetMode="External"/><Relationship Id="rId4" Type="http://schemas.openxmlformats.org/officeDocument/2006/relationships/hyperlink" Target="http://letu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ibliopskov.ru/img/flag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3"/>
            <a:ext cx="5874714" cy="3168353"/>
          </a:xfrm>
          <a:prstGeom prst="rect">
            <a:avLst/>
          </a:prstGeom>
          <a:noFill/>
          <a:ln>
            <a:noFill/>
          </a:ln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00811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ФЛАГ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РОССИЙСКОЙ ФЕДЕРАЦИИ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3933056"/>
            <a:ext cx="2518048" cy="1800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Зайцева Е. П.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МКОУ «СОШ №1» им. Шелаева А. С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480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973" y="112474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ФЛАГ</a:t>
            </a:r>
            <a:r>
              <a:rPr lang="ru-RU" sz="3600" b="1" dirty="0">
                <a:solidFill>
                  <a:srgbClr val="002060"/>
                </a:solidFill>
              </a:rPr>
              <a:t> – ГОСУДАРСТВЕННЫЙ СИМВОЛ </a:t>
            </a:r>
            <a:r>
              <a:rPr lang="ru-RU" sz="3600" b="1" dirty="0">
                <a:solidFill>
                  <a:srgbClr val="FF0000"/>
                </a:solidFill>
              </a:rPr>
              <a:t>РОССИИ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02773" y="2378319"/>
            <a:ext cx="3886200" cy="31116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• белый цвет означает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мир, чистоту, непорочность, совершенство;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• синий –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цвет веры и верности, постоянства;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• красный цвет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символизирует энергию, силу, кровь, пролитую за Отечество.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3" descr="http://voenpro.ru/img/images/den-rossiyskogo-flaga-15.jpg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" t="-10705" r="-1123" b="10705"/>
          <a:stretch/>
        </p:blipFill>
        <p:spPr bwMode="auto">
          <a:xfrm>
            <a:off x="683568" y="2492896"/>
            <a:ext cx="3716982" cy="3111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160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44333"/>
            <a:ext cx="7960940" cy="994172"/>
          </a:xfrm>
        </p:spPr>
        <p:txBody>
          <a:bodyPr>
            <a:normAutofit fontScale="90000"/>
          </a:bodyPr>
          <a:lstStyle/>
          <a:p>
            <a:r>
              <a:rPr lang="ru-RU" sz="3000" b="1" i="1" dirty="0">
                <a:solidFill>
                  <a:srgbClr val="002060"/>
                </a:solidFill>
              </a:rPr>
              <a:t>Горделиво над страною реет флаг родной Земли,                                                                                                </a:t>
            </a:r>
            <a:r>
              <a:rPr lang="ru-RU" sz="3000" b="1" i="1" dirty="0" err="1">
                <a:solidFill>
                  <a:srgbClr val="002060"/>
                </a:solidFill>
              </a:rPr>
              <a:t>Триколор</a:t>
            </a:r>
            <a:r>
              <a:rPr lang="ru-RU" sz="3000" b="1" i="1" dirty="0">
                <a:solidFill>
                  <a:srgbClr val="002060"/>
                </a:solidFill>
              </a:rPr>
              <a:t> моей России, знак свободы и любви.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5" name="Объект 3" descr="http://voenpro.ru/img/images/den-rossiyskogo-flaga-1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824" y="2617635"/>
            <a:ext cx="2875085" cy="3022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voenpro.ru/img/images/den-rossiyskogo-flaga-1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44013"/>
            <a:ext cx="2910254" cy="2996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094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119" y="1720179"/>
            <a:ext cx="7886700" cy="994172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02060"/>
                </a:solidFill>
              </a:rPr>
              <a:t>Как зарождались государственные флаги?</a:t>
            </a:r>
            <a:r>
              <a:rPr lang="ru-RU" sz="3000" dirty="0">
                <a:solidFill>
                  <a:srgbClr val="002060"/>
                </a:solidFill>
              </a:rPr>
              <a:t/>
            </a:r>
            <a:br>
              <a:rPr lang="ru-RU" sz="3000" dirty="0">
                <a:solidFill>
                  <a:srgbClr val="002060"/>
                </a:solidFill>
              </a:rPr>
            </a:br>
            <a:endParaRPr lang="ru-RU" sz="3000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https://upload.wikimedia.org/wikipedia/commons/thumb/a/ae/National_flags_of_Russia.jpg/200px-National_flags_of_Russi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424" y="2562958"/>
            <a:ext cx="3086100" cy="31476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836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705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История возникновения флага России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https://upload.wikimedia.org/wikipedia/commons/thumb/3/3e/Standart_of_the_President_RF.png/150px-Standart_of_the_President_RF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47" y="2220058"/>
            <a:ext cx="3648806" cy="3269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Петр 1. Парадный портрет Петра 1  Фот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220058"/>
            <a:ext cx="3086100" cy="326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39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9792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День Государственного флага России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22 августа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 descr="http://voenpro.ru/img/images/den-rossiyskogo-flaga-3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3657600" cy="2434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Объект 12" descr="Фоторепортаж: «Петербуржцы в День флага запустили в небо «голубей мира» (фоторепортаж)»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19" y="2996952"/>
            <a:ext cx="3793881" cy="2434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50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08346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Закон о Государственном флаге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26469"/>
            <a:ext cx="4038600" cy="386682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Согласно статье 329 </a:t>
            </a:r>
            <a:r>
              <a:rPr lang="ru-RU" dirty="0">
                <a:hlinkClick r:id="rId2" tooltip="Уголовный кодекс Российской Федерации"/>
              </a:rPr>
              <a:t>Уголовного кодекса России</a:t>
            </a:r>
            <a:r>
              <a:rPr lang="ru-RU" dirty="0"/>
              <a:t> «Надругательство над Государственным гербом Российской Федерации или Государственным флагом Российской Федерации», оно карается </a:t>
            </a:r>
            <a:r>
              <a:rPr lang="ru-RU" dirty="0">
                <a:hlinkClick r:id="rId3" tooltip="Ограничение свободы"/>
              </a:rPr>
              <a:t>ограничением свободы</a:t>
            </a:r>
            <a:r>
              <a:rPr lang="ru-RU" dirty="0"/>
              <a:t> на срок до двух </a:t>
            </a:r>
            <a:r>
              <a:rPr lang="ru-RU" dirty="0">
                <a:hlinkClick r:id="rId4"/>
              </a:rPr>
              <a:t>лет</a:t>
            </a:r>
            <a:r>
              <a:rPr lang="ru-RU" dirty="0"/>
              <a:t>, либо </a:t>
            </a:r>
            <a:r>
              <a:rPr lang="ru-RU" dirty="0">
                <a:hlinkClick r:id="rId5" tooltip="Арест (уголовное наказание)"/>
              </a:rPr>
              <a:t>арестом</a:t>
            </a:r>
            <a:r>
              <a:rPr lang="ru-RU" dirty="0"/>
              <a:t> на срок от трёх до шести месяцев, либо </a:t>
            </a:r>
            <a:r>
              <a:rPr lang="ru-RU" dirty="0">
                <a:hlinkClick r:id="rId6" tooltip="Лишение свободы"/>
              </a:rPr>
              <a:t>лишением свободы</a:t>
            </a:r>
            <a:r>
              <a:rPr lang="ru-RU" dirty="0"/>
              <a:t> на срок до одного года. На практике распространённым является условное наказание</a:t>
            </a:r>
            <a:r>
              <a:rPr lang="ru-RU" baseline="30000" dirty="0"/>
              <a:t>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10" descr="http://voenpro.ru/img/images/den-rossiyskogo-flaga-12.jpg"/>
          <p:cNvPicPr>
            <a:picLocks noGrp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226469"/>
            <a:ext cx="3406140" cy="3263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05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15479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Государственный флаг России 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в стране и в мире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 descr="На фоне флага Владимир Владимирович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06420"/>
            <a:ext cx="2675003" cy="3263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crr.ru/images/fotogalereya/41/23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870" y="2740195"/>
            <a:ext cx="3886200" cy="2795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847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603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Государственный флаг России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в нашем городе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I:\фьто\PB18001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45932"/>
            <a:ext cx="2660712" cy="3051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I:\фьто\PB180015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45933"/>
            <a:ext cx="3447704" cy="3051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4" descr="I:\фьто\PB180011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2660712" cy="305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9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005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Государственный флаг России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 в нашем классе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I:\фьто\PB180004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3886200" cy="2560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I:\фьто\PB180006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40691"/>
            <a:ext cx="3771899" cy="247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833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Шаблон1</Template>
  <TotalTime>74</TotalTime>
  <Words>71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ФЛАГ  РОССИЙСКОЙ ФЕДЕРАЦИИ</vt:lpstr>
      <vt:lpstr>Горделиво над страною реет флаг родной Земли,                                                                                                Триколор моей России, знак свободы и любви.  </vt:lpstr>
      <vt:lpstr>Как зарождались государственные флаги? </vt:lpstr>
      <vt:lpstr>История возникновения флага России</vt:lpstr>
      <vt:lpstr>День Государственного флага России 22 августа</vt:lpstr>
      <vt:lpstr>Закон о Государственном флаге</vt:lpstr>
      <vt:lpstr>Государственный флаг России  в стране и в мире</vt:lpstr>
      <vt:lpstr>Государственный флаг России  в нашем городе</vt:lpstr>
      <vt:lpstr>Государственный флаг России  в нашем классе</vt:lpstr>
      <vt:lpstr>ФЛАГ – ГОСУДАРСТВЕННЫЙ СИМВОЛ РОССИИ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Прекрасная</dc:creator>
  <cp:lastModifiedBy>Елена Прекрасная</cp:lastModifiedBy>
  <cp:revision>4</cp:revision>
  <dcterms:created xsi:type="dcterms:W3CDTF">2014-10-31T15:21:23Z</dcterms:created>
  <dcterms:modified xsi:type="dcterms:W3CDTF">2015-01-20T19:04:48Z</dcterms:modified>
</cp:coreProperties>
</file>