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0206-C105-46D2-95EF-F9B10303F932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F166-A275-4650-9680-80A5301BE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0206-C105-46D2-95EF-F9B10303F932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F166-A275-4650-9680-80A5301BE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0206-C105-46D2-95EF-F9B10303F932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F166-A275-4650-9680-80A5301BE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0206-C105-46D2-95EF-F9B10303F932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F166-A275-4650-9680-80A5301BE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0206-C105-46D2-95EF-F9B10303F932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F166-A275-4650-9680-80A5301BE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0206-C105-46D2-95EF-F9B10303F932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F166-A275-4650-9680-80A5301BE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0206-C105-46D2-95EF-F9B10303F932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F166-A275-4650-9680-80A5301BE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0206-C105-46D2-95EF-F9B10303F932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F166-A275-4650-9680-80A5301BE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0206-C105-46D2-95EF-F9B10303F932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F166-A275-4650-9680-80A5301BE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0206-C105-46D2-95EF-F9B10303F932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F166-A275-4650-9680-80A5301BE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0206-C105-46D2-95EF-F9B10303F932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F166-A275-4650-9680-80A5301BE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70206-C105-46D2-95EF-F9B10303F932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3F166-A275-4650-9680-80A5301BE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206625" y="49213"/>
          <a:ext cx="4949825" cy="7713662"/>
        </p:xfrm>
        <a:graphic>
          <a:graphicData uri="http://schemas.openxmlformats.org/presentationml/2006/ole">
            <p:oleObj spid="_x0000_s2050" name="Документ" r:id="rId3" imgW="5937924" imgH="924987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91468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День</a:t>
                      </a:r>
                      <a:r>
                        <a:rPr lang="ru-RU" sz="1400" baseline="0" dirty="0" smtClean="0"/>
                        <a:t> недели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НОД индивидуальная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Совместная</a:t>
                      </a:r>
                      <a:r>
                        <a:rPr lang="ru-RU" sz="1400" baseline="0" dirty="0" smtClean="0"/>
                        <a:t> деятельность в режимных моментах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Организация самостоятельной деятельности детей</a:t>
                      </a:r>
                      <a:endParaRPr lang="ru-RU" sz="1400" dirty="0"/>
                    </a:p>
                  </a:txBody>
                  <a:tcPr/>
                </a:tc>
              </a:tr>
              <a:tr h="46369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Понедельник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47962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Утро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dirty="0" smtClean="0"/>
                        <a:t>Беседа с Мишей о летчиках</a:t>
                      </a:r>
                    </a:p>
                    <a:p>
                      <a:r>
                        <a:rPr lang="ru-RU" sz="1200" dirty="0" err="1" smtClean="0"/>
                        <a:t>Цель:Расширить</a:t>
                      </a:r>
                      <a:r>
                        <a:rPr lang="ru-RU" sz="1200" dirty="0" smtClean="0"/>
                        <a:t> знания о летчиках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dirty="0" smtClean="0"/>
                        <a:t>Д/и</a:t>
                      </a:r>
                      <a:r>
                        <a:rPr lang="ru-RU" sz="1200" baseline="0" dirty="0" smtClean="0"/>
                        <a:t> «Самолет» С Лерой</a:t>
                      </a:r>
                    </a:p>
                    <a:p>
                      <a:r>
                        <a:rPr lang="ru-RU" sz="1200" baseline="0" dirty="0" err="1" smtClean="0"/>
                        <a:t>Цель:Формируем</a:t>
                      </a:r>
                      <a:r>
                        <a:rPr lang="ru-RU" sz="1200" baseline="0" dirty="0" smtClean="0"/>
                        <a:t> умение составлять целое из частей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Строительная игра «Построим самолет» с мальчиками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Конструирование из спичечных коробков «Подарок Папе танк» </a:t>
                      </a:r>
                    </a:p>
                    <a:p>
                      <a:r>
                        <a:rPr lang="ru-RU" sz="1200" baseline="0" dirty="0" err="1" smtClean="0"/>
                        <a:t>Цель:формировать</a:t>
                      </a:r>
                      <a:r>
                        <a:rPr lang="ru-RU" sz="1200" baseline="0" dirty="0" smtClean="0"/>
                        <a:t> умение детей сооружать постройку из крупного и мелкого строительного </a:t>
                      </a:r>
                      <a:r>
                        <a:rPr lang="ru-RU" sz="1200" baseline="0" dirty="0" err="1" smtClean="0"/>
                        <a:t>материала,продолжать</a:t>
                      </a:r>
                      <a:r>
                        <a:rPr lang="ru-RU" sz="1200" baseline="0" dirty="0" smtClean="0"/>
                        <a:t> знакомить с приемами конструирования из подручного материала.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У </a:t>
                      </a:r>
                      <a:r>
                        <a:rPr lang="ru-RU" sz="1200" baseline="0" dirty="0" err="1" smtClean="0"/>
                        <a:t>КирилаСпособствовать</a:t>
                      </a:r>
                      <a:r>
                        <a:rPr lang="ru-RU" sz="1200" baseline="0" dirty="0" smtClean="0"/>
                        <a:t> появлению навыка рисования контура самолёта простым карандашом.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Рассматривание иллюстраций о лётчиках ,самолётах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1200" baseline="0" dirty="0" err="1" smtClean="0"/>
                        <a:t>Цель:предварительная</a:t>
                      </a:r>
                      <a:r>
                        <a:rPr lang="ru-RU" sz="1200" baseline="0" dirty="0" smtClean="0"/>
                        <a:t> работа НОД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Приветствие «Перышко»</a:t>
                      </a:r>
                    </a:p>
                    <a:p>
                      <a:r>
                        <a:rPr lang="ru-RU" sz="1200" dirty="0" smtClean="0"/>
                        <a:t>Двигательная</a:t>
                      </a:r>
                      <a:r>
                        <a:rPr lang="ru-RU" sz="1200" baseline="0" dirty="0" smtClean="0"/>
                        <a:t> деятельность </a:t>
                      </a:r>
                      <a:r>
                        <a:rPr lang="ru-RU" sz="1200" baseline="0" dirty="0" err="1" smtClean="0"/>
                        <a:t>ввиде</a:t>
                      </a:r>
                      <a:r>
                        <a:rPr lang="ru-RU" sz="1200" baseline="0" dirty="0" smtClean="0"/>
                        <a:t> утренней гимнастики.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Пальчиковая гимнастика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Дежурство по столовой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1200" baseline="0" dirty="0" smtClean="0"/>
                        <a:t>Формировать умение расставлять бокалы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Дежурство по занятиям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1200" baseline="0" dirty="0" err="1" smtClean="0"/>
                        <a:t>Цель:формировать</a:t>
                      </a:r>
                      <a:r>
                        <a:rPr lang="ru-RU" sz="1200" baseline="0" dirty="0" smtClean="0"/>
                        <a:t> умение организовывать рабочее место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Игры с элементами </a:t>
                      </a:r>
                      <a:r>
                        <a:rPr lang="ru-RU" sz="1200" dirty="0" err="1" smtClean="0"/>
                        <a:t>творческого-сюжетного</a:t>
                      </a:r>
                      <a:r>
                        <a:rPr lang="ru-RU" sz="1200" dirty="0" smtClean="0"/>
                        <a:t> сложения</a:t>
                      </a:r>
                    </a:p>
                    <a:p>
                      <a:r>
                        <a:rPr lang="ru-RU" sz="1200" dirty="0" smtClean="0"/>
                        <a:t>«Семья»,</a:t>
                      </a:r>
                      <a:r>
                        <a:rPr lang="ru-RU" sz="1200" baseline="0" dirty="0" smtClean="0"/>
                        <a:t> «</a:t>
                      </a:r>
                      <a:r>
                        <a:rPr lang="ru-RU" sz="1200" dirty="0" smtClean="0"/>
                        <a:t>Мы танкисты»,</a:t>
                      </a:r>
                      <a:r>
                        <a:rPr lang="ru-RU" sz="1200" baseline="0" dirty="0" smtClean="0"/>
                        <a:t> «</a:t>
                      </a:r>
                      <a:r>
                        <a:rPr lang="ru-RU" sz="1200" dirty="0" smtClean="0"/>
                        <a:t>Пограничники на границе»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dirty="0" err="1" smtClean="0"/>
                        <a:t>Цель</a:t>
                      </a:r>
                      <a:r>
                        <a:rPr lang="ru-RU" sz="1200" baseline="0" dirty="0" err="1" smtClean="0"/>
                        <a:t>:Способствовать</a:t>
                      </a:r>
                      <a:r>
                        <a:rPr lang="ru-RU" sz="1200" baseline="0" dirty="0" smtClean="0"/>
                        <a:t> расширению самостоятельности детей в выборе </a:t>
                      </a:r>
                      <a:r>
                        <a:rPr lang="ru-RU" sz="1200" baseline="0" dirty="0" err="1" smtClean="0"/>
                        <a:t>роли,разработки</a:t>
                      </a:r>
                      <a:r>
                        <a:rPr lang="ru-RU" sz="1200" baseline="0" dirty="0" smtClean="0"/>
                        <a:t> и осуществлению </a:t>
                      </a:r>
                      <a:r>
                        <a:rPr lang="ru-RU" sz="1200" baseline="0" dirty="0" err="1" smtClean="0"/>
                        <a:t>замысла,использование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baseline="0" dirty="0" err="1" smtClean="0"/>
                        <a:t>атрибутов,развивать</a:t>
                      </a:r>
                      <a:r>
                        <a:rPr lang="ru-RU" sz="1200" baseline="0" dirty="0" smtClean="0"/>
                        <a:t> соц.отношения профессиональной деятельности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Д/и «Аэропорт», «Полетели на луну», «Собери самолёт» 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1200" dirty="0" err="1" smtClean="0"/>
                        <a:t>Цель:совершенствовать</a:t>
                      </a:r>
                      <a:r>
                        <a:rPr lang="ru-RU" sz="1200" dirty="0" smtClean="0"/>
                        <a:t> умение сравнивать предметы по внешним </a:t>
                      </a:r>
                      <a:r>
                        <a:rPr lang="ru-RU" sz="1200" dirty="0" err="1" smtClean="0"/>
                        <a:t>признакам,группировать,составлять</a:t>
                      </a:r>
                      <a:r>
                        <a:rPr lang="ru-RU" sz="1200" dirty="0" smtClean="0"/>
                        <a:t> целое из частей.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386" name="Picture 2" descr="C:\Users\Admin\Desktop\Работа Мама\Рисунки\p96_151dfeeb29d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2214546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" y="0"/>
          <a:ext cx="9144002" cy="6858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144002"/>
              </a:tblGrid>
              <a:tr h="848710">
                <a:tc>
                  <a:txBody>
                    <a:bodyPr/>
                    <a:lstStyle/>
                    <a:p>
                      <a:r>
                        <a:rPr lang="ru-RU" dirty="0" smtClean="0"/>
                        <a:t>НОД</a:t>
                      </a:r>
                    </a:p>
                    <a:p>
                      <a:r>
                        <a:rPr lang="ru-RU" dirty="0" smtClean="0"/>
                        <a:t>групповая</a:t>
                      </a:r>
                      <a:endParaRPr lang="ru-RU" dirty="0"/>
                    </a:p>
                  </a:txBody>
                  <a:tcPr/>
                </a:tc>
              </a:tr>
              <a:tr h="6009290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Художественное</a:t>
                      </a:r>
                      <a:r>
                        <a:rPr lang="ru-RU" sz="16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творчество </a:t>
                      </a:r>
                    </a:p>
                    <a:p>
                      <a:pPr algn="l"/>
                      <a:r>
                        <a:rPr lang="ru-RU" sz="14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Рисование Тема «Самолёты»</a:t>
                      </a:r>
                    </a:p>
                    <a:p>
                      <a:pPr algn="l"/>
                      <a:r>
                        <a:rPr lang="ru-RU" sz="1400" baseline="0" dirty="0" err="1" smtClean="0"/>
                        <a:t>Програмное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baseline="0" dirty="0" err="1" smtClean="0"/>
                        <a:t>содержание:способствовать</a:t>
                      </a:r>
                      <a:r>
                        <a:rPr lang="ru-RU" sz="1400" baseline="0" dirty="0" smtClean="0"/>
                        <a:t> появлению у детей композиционного </a:t>
                      </a:r>
                      <a:r>
                        <a:rPr lang="ru-RU" sz="1400" baseline="0" dirty="0" err="1" smtClean="0"/>
                        <a:t>умения,навыку</a:t>
                      </a:r>
                      <a:r>
                        <a:rPr lang="ru-RU" sz="1400" baseline="0" dirty="0" smtClean="0"/>
                        <a:t> рисования контура простым карандашом продолжать формировать у детей умения рисовать красками, способствовать появлению умения  у детей организовывать рабочее место.</a:t>
                      </a:r>
                    </a:p>
                    <a:p>
                      <a:pPr algn="l"/>
                      <a:r>
                        <a:rPr lang="ru-RU" sz="1400" baseline="0" dirty="0" smtClean="0"/>
                        <a:t>План:</a:t>
                      </a:r>
                    </a:p>
                    <a:p>
                      <a:pPr algn="l"/>
                      <a:r>
                        <a:rPr lang="ru-RU" sz="1400" baseline="0" dirty="0" smtClean="0"/>
                        <a:t>1Мотивация</a:t>
                      </a:r>
                    </a:p>
                    <a:p>
                      <a:pPr algn="l"/>
                      <a:r>
                        <a:rPr lang="ru-RU" sz="1400" baseline="0" dirty="0" smtClean="0"/>
                        <a:t>2Самостоятельна деятельность детей</a:t>
                      </a:r>
                    </a:p>
                    <a:p>
                      <a:pPr algn="l"/>
                      <a:r>
                        <a:rPr lang="ru-RU" sz="1400" baseline="0" dirty="0" smtClean="0"/>
                        <a:t>3Анализ</a:t>
                      </a:r>
                    </a:p>
                    <a:p>
                      <a:pPr algn="l"/>
                      <a:r>
                        <a:rPr lang="ru-RU" sz="16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Музыка</a:t>
                      </a:r>
                    </a:p>
                    <a:p>
                      <a:pPr algn="l"/>
                      <a:r>
                        <a:rPr lang="ru-RU" sz="1400" baseline="0" dirty="0" smtClean="0"/>
                        <a:t>План: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Слушанье «Марш» Шульгина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Пение «Все мы моряки», «Улыбка» </a:t>
                      </a:r>
                      <a:r>
                        <a:rPr lang="ru-RU" sz="1400" baseline="0" dirty="0" err="1" smtClean="0"/>
                        <a:t>муз.Шаинского</a:t>
                      </a:r>
                      <a:r>
                        <a:rPr lang="ru-RU" sz="1400" baseline="0" dirty="0" smtClean="0"/>
                        <a:t>, «</a:t>
                      </a:r>
                      <a:r>
                        <a:rPr lang="ru-RU" sz="1400" baseline="0" dirty="0" err="1" smtClean="0"/>
                        <a:t>Песня,про</a:t>
                      </a:r>
                      <a:r>
                        <a:rPr lang="ru-RU" sz="1400" baseline="0" dirty="0" smtClean="0"/>
                        <a:t> папу»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Музыкально-ритмичные движения 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1400" baseline="0" dirty="0" smtClean="0"/>
                        <a:t>Подскоки под музыку «Полька» </a:t>
                      </a:r>
                      <a:r>
                        <a:rPr lang="ru-RU" sz="1400" baseline="0" dirty="0" err="1" smtClean="0"/>
                        <a:t>муз.Глинки</a:t>
                      </a:r>
                      <a:endParaRPr lang="ru-RU" sz="1400" baseline="0" dirty="0" smtClean="0"/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1400" baseline="0" dirty="0" smtClean="0"/>
                        <a:t>В.Витлина «Танец на палубе»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1400" baseline="0" dirty="0" err="1" smtClean="0"/>
                        <a:t>Цель:способствовать</a:t>
                      </a:r>
                      <a:r>
                        <a:rPr lang="ru-RU" sz="1400" baseline="0" dirty="0" smtClean="0"/>
                        <a:t> формированию навыка выразительного </a:t>
                      </a:r>
                      <a:r>
                        <a:rPr lang="ru-RU" sz="1400" baseline="0" dirty="0" err="1" smtClean="0"/>
                        <a:t>пения,способствовать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baseline="0" dirty="0" err="1" smtClean="0"/>
                        <a:t>прявлению</a:t>
                      </a:r>
                      <a:r>
                        <a:rPr lang="ru-RU" sz="1400" baseline="0" dirty="0" smtClean="0"/>
                        <a:t> у детей интереса к </a:t>
                      </a:r>
                      <a:r>
                        <a:rPr lang="ru-RU" sz="1400" baseline="0" dirty="0" err="1" smtClean="0"/>
                        <a:t>музыке,желание</a:t>
                      </a:r>
                      <a:r>
                        <a:rPr lang="ru-RU" sz="1400" baseline="0" dirty="0" smtClean="0"/>
                        <a:t> слушать </a:t>
                      </a:r>
                      <a:r>
                        <a:rPr lang="ru-RU" sz="1400" baseline="0" dirty="0" err="1" smtClean="0"/>
                        <a:t>её,побуждать</a:t>
                      </a:r>
                      <a:r>
                        <a:rPr lang="ru-RU" sz="1400" baseline="0" dirty="0" smtClean="0"/>
                        <a:t> детей к ритмичному движению в соответствии с характером музыки.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364" name="Picture 4" descr="C:\Users\Admin\Desktop\Работа Мама\Рисунки\ads_12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857760"/>
            <a:ext cx="2214578" cy="2000240"/>
          </a:xfrm>
          <a:prstGeom prst="rect">
            <a:avLst/>
          </a:prstGeom>
          <a:noFill/>
        </p:spPr>
      </p:pic>
      <p:pic>
        <p:nvPicPr>
          <p:cNvPr id="15365" name="Picture 5" descr="C:\Users\Admin\Desktop\Работа Мама\Рисунки\177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785926"/>
            <a:ext cx="3643306" cy="23574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7082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714356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прогулка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индивидуальная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Совместная деятельность</a:t>
                      </a:r>
                      <a:r>
                        <a:rPr lang="ru-RU" baseline="0" dirty="0" smtClean="0"/>
                        <a:t> в режимных моментах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 самостоятельной деятельности</a:t>
                      </a:r>
                      <a:endParaRPr lang="ru-RU" dirty="0"/>
                    </a:p>
                  </a:txBody>
                  <a:tcPr/>
                </a:tc>
              </a:tr>
              <a:tr h="5893653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Физические</a:t>
                      </a:r>
                      <a:r>
                        <a:rPr lang="ru-RU" sz="1400" baseline="0" dirty="0" smtClean="0"/>
                        <a:t> упражнения: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1400" baseline="0" dirty="0" smtClean="0"/>
                        <a:t>-прыжки в высоту с места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1400" baseline="0" dirty="0" smtClean="0"/>
                        <a:t>-пройди по предметам чётко наступая на </a:t>
                      </a:r>
                      <a:r>
                        <a:rPr lang="ru-RU" sz="1400" baseline="0" dirty="0" err="1" smtClean="0"/>
                        <a:t>выложеную</a:t>
                      </a:r>
                      <a:r>
                        <a:rPr lang="ru-RU" sz="1400" baseline="0" dirty="0" smtClean="0"/>
                        <a:t> дорожку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1400" baseline="0" dirty="0" err="1" smtClean="0"/>
                        <a:t>Цель:способствовать</a:t>
                      </a:r>
                      <a:r>
                        <a:rPr lang="ru-RU" sz="1400" baseline="0" dirty="0" smtClean="0"/>
                        <a:t> умению ходить по ограниченной </a:t>
                      </a:r>
                      <a:r>
                        <a:rPr lang="ru-RU" sz="1400" baseline="0" dirty="0" err="1" smtClean="0"/>
                        <a:t>поверхности,удерживая</a:t>
                      </a:r>
                      <a:r>
                        <a:rPr lang="ru-RU" sz="1400" baseline="0" dirty="0" smtClean="0"/>
                        <a:t> равновесие.(индивидуально)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Наблюдение</a:t>
                      </a:r>
                      <a:r>
                        <a:rPr lang="ru-RU" sz="1400" baseline="0" dirty="0" smtClean="0"/>
                        <a:t> за силой ветра.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Опыт с вертушками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1400" baseline="0" dirty="0" smtClean="0"/>
                        <a:t>Почему вертушка вертится то быстро то </a:t>
                      </a:r>
                      <a:r>
                        <a:rPr lang="ru-RU" sz="1400" baseline="0" dirty="0" err="1" smtClean="0"/>
                        <a:t>медлено</a:t>
                      </a:r>
                      <a:r>
                        <a:rPr lang="ru-RU" sz="1400" baseline="0" dirty="0" smtClean="0"/>
                        <a:t>?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1400" baseline="0" dirty="0" smtClean="0"/>
                        <a:t>Подвижные игры «Кто быстрее доберётся до флажка», «Пожарные на учение», «Самолёты», «Найди где спрятано», «Полоса  препятствий».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1400" baseline="0" dirty="0" err="1" smtClean="0"/>
                        <a:t>Цель:способствовать</a:t>
                      </a:r>
                      <a:r>
                        <a:rPr lang="ru-RU" sz="1400" baseline="0" dirty="0" smtClean="0"/>
                        <a:t> умению к самостоятельному </a:t>
                      </a:r>
                      <a:r>
                        <a:rPr lang="ru-RU" sz="1400" baseline="0" dirty="0" err="1" smtClean="0"/>
                        <a:t>выполнениюправил</a:t>
                      </a:r>
                      <a:r>
                        <a:rPr lang="ru-RU" sz="1400" baseline="0" dirty="0" smtClean="0"/>
                        <a:t> игры.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Труд- </a:t>
                      </a:r>
                      <a:r>
                        <a:rPr lang="ru-RU" sz="1400" baseline="0" dirty="0" err="1" smtClean="0"/>
                        <a:t>собтвенным</a:t>
                      </a:r>
                      <a:r>
                        <a:rPr lang="ru-RU" sz="1400" baseline="0" dirty="0" smtClean="0"/>
                        <a:t> примером мотивирую детей на подметание дорожек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Поощрение уборки игрушек с веранды  как это делает Артём –примером ребёнка.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Подвижные игры</a:t>
                      </a:r>
                    </a:p>
                    <a:p>
                      <a:r>
                        <a:rPr lang="ru-RU" sz="1400" dirty="0" smtClean="0"/>
                        <a:t>«Самолёты»,</a:t>
                      </a:r>
                      <a:r>
                        <a:rPr lang="ru-RU" sz="1400" baseline="0" dirty="0" smtClean="0"/>
                        <a:t> «</a:t>
                      </a:r>
                      <a:r>
                        <a:rPr lang="ru-RU" sz="1400" baseline="0" dirty="0" err="1" smtClean="0"/>
                        <a:t>Ловишки</a:t>
                      </a:r>
                      <a:r>
                        <a:rPr lang="ru-RU" sz="1400" baseline="0" dirty="0" smtClean="0"/>
                        <a:t>», «Кто скорее доберётся до флажка».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Двигательная деятельность на участке с </a:t>
                      </a:r>
                      <a:r>
                        <a:rPr lang="ru-RU" sz="1400" baseline="0" dirty="0" err="1" smtClean="0"/>
                        <a:t>вынесеным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baseline="0" dirty="0" err="1" smtClean="0"/>
                        <a:t>материалом:мячи</a:t>
                      </a:r>
                      <a:r>
                        <a:rPr lang="ru-RU" sz="1400" baseline="0" dirty="0" smtClean="0"/>
                        <a:t> .мешочки обручи ,строитель .</a:t>
                      </a:r>
                      <a:r>
                        <a:rPr lang="ru-RU" sz="1400" baseline="0" dirty="0" err="1" smtClean="0"/>
                        <a:t>машины,вертушки</a:t>
                      </a:r>
                      <a:endParaRPr lang="ru-RU" sz="14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Наблюдения с вертушками за ветром.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411" name="Picture 3" descr="C:\Users\Admin\Desktop\Работа Мама\Рисунки\reima_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2285984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Ление</a:t>
            </a:r>
            <a:r>
              <a:rPr lang="ru-RU" dirty="0" smtClean="0"/>
              <a:t> навыков полученных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"/>
          <a:ext cx="9144000" cy="13866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571479">
                <a:tc>
                  <a:txBody>
                    <a:bodyPr/>
                    <a:lstStyle/>
                    <a:p>
                      <a:r>
                        <a:rPr lang="ru-RU" dirty="0" smtClean="0"/>
                        <a:t>Вечер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индивидуальная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Совместная</a:t>
                      </a:r>
                      <a:r>
                        <a:rPr lang="ru-RU" baseline="0" dirty="0" smtClean="0"/>
                        <a:t> деятельность режимных моментах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 самостоятельной деятельностью</a:t>
                      </a:r>
                      <a:endParaRPr lang="ru-RU" dirty="0"/>
                    </a:p>
                  </a:txBody>
                  <a:tcPr/>
                </a:tc>
              </a:tr>
              <a:tr h="633868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Закрепление полученных навыков на НОД-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Рисование</a:t>
                      </a:r>
                      <a:r>
                        <a:rPr lang="ru-RU" sz="1400" baseline="0" dirty="0" smtClean="0"/>
                        <a:t> контура </a:t>
                      </a:r>
                      <a:r>
                        <a:rPr lang="ru-RU" sz="1400" baseline="0" smtClean="0"/>
                        <a:t>самолета </a:t>
                      </a:r>
                      <a:r>
                        <a:rPr lang="ru-RU" sz="1400" baseline="0" smtClean="0"/>
                        <a:t>карандашом</a:t>
                      </a:r>
                      <a:endParaRPr lang="ru-RU" sz="14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Музыкально-ритмичные движения «Полька»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Постепенный</a:t>
                      </a:r>
                      <a:r>
                        <a:rPr lang="ru-RU" sz="1400" baseline="0" dirty="0" smtClean="0"/>
                        <a:t> подъём,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Воздушные ванны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Бодрящая гимнастика</a:t>
                      </a:r>
                    </a:p>
                    <a:p>
                      <a:r>
                        <a:rPr lang="ru-RU" sz="1400" baseline="0" dirty="0" smtClean="0"/>
                        <a:t>Ходьба по корректирующим дорожкам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Формирования навыков хорошего поведения за столом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Проблемная ситуация</a:t>
                      </a:r>
                      <a:r>
                        <a:rPr lang="ru-RU" sz="1400" baseline="0" dirty="0" smtClean="0"/>
                        <a:t> «Без чего самолет не может полететь»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Мотивация к самостоятельной деятельности</a:t>
                      </a:r>
                    </a:p>
                    <a:p>
                      <a:r>
                        <a:rPr lang="ru-RU" sz="1400" baseline="0" dirty="0" smtClean="0"/>
                        <a:t>-Рисование</a:t>
                      </a:r>
                    </a:p>
                    <a:p>
                      <a:r>
                        <a:rPr lang="ru-RU" sz="1400" baseline="0" dirty="0" smtClean="0"/>
                        <a:t> -конструирование</a:t>
                      </a:r>
                    </a:p>
                    <a:p>
                      <a:r>
                        <a:rPr lang="ru-RU" sz="1400" baseline="0" dirty="0" smtClean="0"/>
                        <a:t>-игры с элементами </a:t>
                      </a:r>
                      <a:r>
                        <a:rPr lang="ru-RU" sz="1400" baseline="0" dirty="0" err="1" smtClean="0"/>
                        <a:t>творческого-сюжетного</a:t>
                      </a:r>
                      <a:r>
                        <a:rPr lang="ru-RU" sz="1400" baseline="0" dirty="0" smtClean="0"/>
                        <a:t> сложения «Мы танкисты»,</a:t>
                      </a:r>
                    </a:p>
                    <a:p>
                      <a:r>
                        <a:rPr lang="ru-RU" sz="1400" baseline="0" dirty="0" smtClean="0"/>
                        <a:t>«Пограничники на границе», «Летчики»</a:t>
                      </a:r>
                    </a:p>
                    <a:p>
                      <a:endParaRPr lang="ru-RU" sz="1400" baseline="0" dirty="0" smtClean="0"/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633868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434" name="Picture 2" descr="C:\Users\Admin\Desktop\Работа Мама\Рисунки\det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9"/>
            <a:ext cx="2285984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</TotalTime>
  <Words>501</Words>
  <Application>Microsoft Office PowerPoint</Application>
  <PresentationFormat>Экран (4:3)</PresentationFormat>
  <Paragraphs>83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 Office</vt:lpstr>
      <vt:lpstr>Документ</vt:lpstr>
      <vt:lpstr>Слайд 1</vt:lpstr>
      <vt:lpstr>Слайд 2</vt:lpstr>
      <vt:lpstr>Слайд 3</vt:lpstr>
      <vt:lpstr>Слайд 4</vt:lpstr>
      <vt:lpstr>Ление навыков полученных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37</cp:revision>
  <dcterms:created xsi:type="dcterms:W3CDTF">2014-04-19T07:31:04Z</dcterms:created>
  <dcterms:modified xsi:type="dcterms:W3CDTF">2014-04-22T14:43:04Z</dcterms:modified>
</cp:coreProperties>
</file>