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E4A6-86BA-4CCC-B3C0-8206E490792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4001-279D-4A5A-9A9D-87E7C179061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E4A6-86BA-4CCC-B3C0-8206E490792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4001-279D-4A5A-9A9D-87E7C1790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E4A6-86BA-4CCC-B3C0-8206E490792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4001-279D-4A5A-9A9D-87E7C1790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E4A6-86BA-4CCC-B3C0-8206E490792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4001-279D-4A5A-9A9D-87E7C1790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E4A6-86BA-4CCC-B3C0-8206E490792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4001-279D-4A5A-9A9D-87E7C179061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E4A6-86BA-4CCC-B3C0-8206E490792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4001-279D-4A5A-9A9D-87E7C1790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E4A6-86BA-4CCC-B3C0-8206E490792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4001-279D-4A5A-9A9D-87E7C1790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E4A6-86BA-4CCC-B3C0-8206E490792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784001-279D-4A5A-9A9D-87E7C179061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E4A6-86BA-4CCC-B3C0-8206E490792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4001-279D-4A5A-9A9D-87E7C1790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E4A6-86BA-4CCC-B3C0-8206E490792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6784001-279D-4A5A-9A9D-87E7C1790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F28E4A6-86BA-4CCC-B3C0-8206E490792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4001-279D-4A5A-9A9D-87E7C1790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F28E4A6-86BA-4CCC-B3C0-8206E490792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6784001-279D-4A5A-9A9D-87E7C179061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6480048" cy="2301240"/>
          </a:xfrm>
        </p:spPr>
        <p:txBody>
          <a:bodyPr/>
          <a:lstStyle/>
          <a:p>
            <a:r>
              <a:rPr lang="ru-RU" dirty="0" smtClean="0"/>
              <a:t>      Математика № 518.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3952" y="4653136"/>
            <a:ext cx="6480048" cy="1752600"/>
          </a:xfrm>
        </p:spPr>
        <p:txBody>
          <a:bodyPr/>
          <a:lstStyle/>
          <a:p>
            <a:r>
              <a:rPr lang="ru-RU" dirty="0" smtClean="0"/>
              <a:t>Выполнила работу </a:t>
            </a:r>
            <a:r>
              <a:rPr lang="ru-RU" dirty="0" err="1" smtClean="0"/>
              <a:t>Острянина</a:t>
            </a:r>
            <a:r>
              <a:rPr lang="ru-RU" dirty="0" smtClean="0"/>
              <a:t> Екатерина 5 «А» класса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4743450" cy="360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8344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60" dirty="0" smtClean="0">
                <a:solidFill>
                  <a:srgbClr val="C00000"/>
                </a:solidFill>
              </a:rPr>
              <a:t>Какую величину на Руси измеряли вёдрами?</a:t>
            </a:r>
            <a:endParaRPr lang="ru-RU" sz="306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7467600" cy="4713387"/>
          </a:xfrm>
        </p:spPr>
        <p:txBody>
          <a:bodyPr/>
          <a:lstStyle/>
          <a:p>
            <a:r>
              <a:rPr lang="ru-RU" dirty="0"/>
              <a:t>Ведром в древней Руси измеряли объем.</a:t>
            </a:r>
          </a:p>
          <a:p>
            <a:r>
              <a:rPr lang="ru-RU" dirty="0"/>
              <a:t>Основная русская </a:t>
            </a:r>
            <a:r>
              <a:rPr lang="ru-RU" dirty="0" err="1"/>
              <a:t>дометрическая</a:t>
            </a:r>
            <a:r>
              <a:rPr lang="ru-RU" dirty="0"/>
              <a:t> мера объема жидкостей – ведро = 1/40 бочки = 10 кружек = 30 фунтов воды = 20 водочных бутылок (0,6) = 16 винных бутылок (0,75) = 100 чарок = 200 шкаликов = 12 литров.</a:t>
            </a:r>
          </a:p>
        </p:txBody>
      </p:sp>
    </p:spTree>
    <p:extLst>
      <p:ext uri="{BB962C8B-B14F-4D97-AF65-F5344CB8AC3E}">
        <p14:creationId xmlns:p14="http://schemas.microsoft.com/office/powerpoint/2010/main" val="4110761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09700"/>
            <a:ext cx="28575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5" y="1409700"/>
            <a:ext cx="3312368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049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467600" cy="1944216"/>
          </a:xfrm>
        </p:spPr>
        <p:txBody>
          <a:bodyPr>
            <a:normAutofit/>
          </a:bodyPr>
          <a:lstStyle/>
          <a:p>
            <a:r>
              <a:rPr lang="ru-RU" sz="3060" dirty="0" smtClean="0">
                <a:solidFill>
                  <a:srgbClr val="C00000"/>
                </a:solidFill>
              </a:rPr>
              <a:t>Что измеряют галлонами? Баррелями? В каких странах используются эти единицы измерения?</a:t>
            </a:r>
            <a:endParaRPr lang="ru-RU" sz="306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16832"/>
            <a:ext cx="7704856" cy="4608512"/>
          </a:xfrm>
        </p:spPr>
        <p:txBody>
          <a:bodyPr>
            <a:normAutofit fontScale="92500"/>
          </a:bodyPr>
          <a:lstStyle/>
          <a:p>
            <a:r>
              <a:rPr lang="ru-RU" dirty="0"/>
              <a:t> Галлон — обычно используется для жидкостей, в редких случаях — для твёрдых тел. Традиционно применяется в странах, где использовалась английская система мер — Великобритании, США и других.</a:t>
            </a:r>
          </a:p>
          <a:p>
            <a:r>
              <a:rPr lang="ru-RU" dirty="0"/>
              <a:t>Баррель — старинная английская единица измерения объёма жидкости использовалась в Англии и Франции (Во Франции объемы отличны от </a:t>
            </a:r>
            <a:r>
              <a:rPr lang="ru-RU" dirty="0" smtClean="0"/>
              <a:t>Английских)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2671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7467600" cy="2434282"/>
          </a:xfrm>
        </p:spPr>
        <p:txBody>
          <a:bodyPr>
            <a:normAutofit/>
          </a:bodyPr>
          <a:lstStyle/>
          <a:p>
            <a:r>
              <a:rPr lang="ru-RU" sz="3060" dirty="0">
                <a:solidFill>
                  <a:srgbClr val="C00000"/>
                </a:solidFill>
              </a:rPr>
              <a:t>На ёмкостях иностранного производства иногда встречается такое обозначение объёма: 100cl (100 </a:t>
            </a:r>
            <a:r>
              <a:rPr lang="ru-RU" sz="3060" dirty="0" err="1">
                <a:solidFill>
                  <a:srgbClr val="C00000"/>
                </a:solidFill>
              </a:rPr>
              <a:t>сантилитров</a:t>
            </a:r>
            <a:r>
              <a:rPr lang="ru-RU" sz="3060" dirty="0">
                <a:solidFill>
                  <a:srgbClr val="C00000"/>
                </a:solidFill>
              </a:rPr>
              <a:t>). Выразите этот объём в принятых в России </a:t>
            </a:r>
            <a:r>
              <a:rPr lang="ru-RU" sz="3060" dirty="0" smtClean="0">
                <a:solidFill>
                  <a:srgbClr val="C00000"/>
                </a:solidFill>
              </a:rPr>
              <a:t>единица.</a:t>
            </a:r>
            <a:endParaRPr lang="ru-RU" sz="306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92896"/>
            <a:ext cx="7457256" cy="3960440"/>
          </a:xfrm>
        </p:spPr>
        <p:txBody>
          <a:bodyPr/>
          <a:lstStyle/>
          <a:p>
            <a:r>
              <a:rPr lang="ru-RU" dirty="0"/>
              <a:t>1 </a:t>
            </a:r>
            <a:r>
              <a:rPr lang="ru-RU" dirty="0" err="1"/>
              <a:t>сантилитр</a:t>
            </a:r>
            <a:r>
              <a:rPr lang="ru-RU" dirty="0"/>
              <a:t> равно 0.01 литр</a:t>
            </a:r>
          </a:p>
          <a:p>
            <a:r>
              <a:rPr lang="ru-RU" dirty="0"/>
              <a:t>1 литр равно 100 </a:t>
            </a:r>
            <a:r>
              <a:rPr lang="ru-RU" dirty="0" err="1"/>
              <a:t>сантилитр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3495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96752"/>
            <a:ext cx="459105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9077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34</TotalTime>
  <Words>172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Техническая</vt:lpstr>
      <vt:lpstr>      Математика № 518.</vt:lpstr>
      <vt:lpstr>Какую величину на Руси измеряли вёдрами?</vt:lpstr>
      <vt:lpstr>Презентация PowerPoint</vt:lpstr>
      <vt:lpstr>Что измеряют галлонами? Баррелями? В каких странах используются эти единицы измерения?</vt:lpstr>
      <vt:lpstr>На ёмкостях иностранного производства иногда встречается такое обозначение объёма: 100cl (100 сантилитров). Выразите этот объём в принятых в России единица.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№ 518.</dc:title>
  <dc:creator>user</dc:creator>
  <cp:lastModifiedBy>user</cp:lastModifiedBy>
  <cp:revision>3</cp:revision>
  <dcterms:created xsi:type="dcterms:W3CDTF">2014-12-10T15:12:55Z</dcterms:created>
  <dcterms:modified xsi:type="dcterms:W3CDTF">2014-12-10T15:47:38Z</dcterms:modified>
</cp:coreProperties>
</file>