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70" r:id="rId5"/>
    <p:sldId id="266" r:id="rId6"/>
    <p:sldId id="271" r:id="rId7"/>
    <p:sldId id="257" r:id="rId8"/>
    <p:sldId id="258" r:id="rId9"/>
    <p:sldId id="259" r:id="rId10"/>
    <p:sldId id="267" r:id="rId11"/>
    <p:sldId id="269" r:id="rId12"/>
    <p:sldId id="260" r:id="rId13"/>
    <p:sldId id="261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8D13-D319-4090-98FD-0664AD30FC5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8D13-D319-4090-98FD-0664AD30FC5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8D13-D319-4090-98FD-0664AD30FC5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8D13-D319-4090-98FD-0664AD30FC5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8D13-D319-4090-98FD-0664AD30FC5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8D13-D319-4090-98FD-0664AD30FC5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8D13-D319-4090-98FD-0664AD30FC5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8D13-D319-4090-98FD-0664AD30FC5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8D13-D319-4090-98FD-0664AD30FC5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8D13-D319-4090-98FD-0664AD30FC5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8D13-D319-4090-98FD-0664AD30FC5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2E88D13-D319-4090-98FD-0664AD30FC57}" type="datetimeFigureOut">
              <a:rPr lang="ru-RU" smtClean="0"/>
              <a:pPr/>
              <a:t>10.05.2014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Механическая кулинарная обработка рыбы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2(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3357562"/>
            <a:ext cx="4572012" cy="2343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Обработка рыбы</a:t>
            </a:r>
            <a:endParaRPr lang="ru-RU" dirty="0"/>
          </a:p>
        </p:txBody>
      </p:sp>
      <p:pic>
        <p:nvPicPr>
          <p:cNvPr id="4098" name="Picture 2" descr="E:\работа\img1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785794"/>
            <a:ext cx="4600585" cy="3178977"/>
          </a:xfrm>
          <a:prstGeom prst="rect">
            <a:avLst/>
          </a:prstGeom>
          <a:noFill/>
        </p:spPr>
      </p:pic>
      <p:pic>
        <p:nvPicPr>
          <p:cNvPr id="4099" name="Picture 3" descr="E:\работа\img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4000504"/>
            <a:ext cx="5676900" cy="25431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858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Обработка рыбы</a:t>
            </a:r>
            <a:br>
              <a:rPr lang="ru-RU" dirty="0" smtClean="0"/>
            </a:br>
            <a:r>
              <a:rPr lang="ru-RU" sz="2000" dirty="0" smtClean="0"/>
              <a:t>4. промывание, пластование</a:t>
            </a:r>
            <a:endParaRPr lang="ru-RU" sz="2000" dirty="0"/>
          </a:p>
        </p:txBody>
      </p:sp>
      <p:pic>
        <p:nvPicPr>
          <p:cNvPr id="5122" name="Picture 2" descr="E:\работа\img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4286280" cy="2286016"/>
          </a:xfrm>
          <a:prstGeom prst="rect">
            <a:avLst/>
          </a:prstGeom>
          <a:noFill/>
        </p:spPr>
      </p:pic>
      <p:pic>
        <p:nvPicPr>
          <p:cNvPr id="5123" name="Picture 3" descr="E:\работа\img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4000504"/>
            <a:ext cx="4424352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Разделка рыбы на полуфабрикаты</a:t>
            </a:r>
            <a:endParaRPr lang="ru-RU" sz="4400" dirty="0"/>
          </a:p>
        </p:txBody>
      </p:sp>
      <p:pic>
        <p:nvPicPr>
          <p:cNvPr id="4098" name="Picture 2" descr="E:\работа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14488"/>
            <a:ext cx="7072362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Разделка рыбы на филе с кожей без костей и на филе без кожи и костей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/>
          <a:lstStyle/>
          <a:p>
            <a:r>
              <a:rPr lang="ru-RU" sz="2400" dirty="0" smtClean="0"/>
              <a:t>Филе кладут на стол внутренней стороной вверх и срезают косточки, для удобства придерживая их левой рукой.</a:t>
            </a:r>
          </a:p>
          <a:p>
            <a:r>
              <a:rPr lang="ru-RU" sz="2400" dirty="0" smtClean="0"/>
              <a:t>Для снятия кожи филе кладут кожей вниз и срезают его по направлению от хвоста к голове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5124" name="Picture 4" descr="E:\работа\r6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714752"/>
            <a:ext cx="3071834" cy="2214578"/>
          </a:xfrm>
          <a:prstGeom prst="rect">
            <a:avLst/>
          </a:prstGeom>
          <a:noFill/>
        </p:spPr>
      </p:pic>
      <p:pic>
        <p:nvPicPr>
          <p:cNvPr id="5125" name="Picture 5" descr="E:\работа\r6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714752"/>
            <a:ext cx="2228850" cy="2214578"/>
          </a:xfrm>
          <a:prstGeom prst="rect">
            <a:avLst/>
          </a:prstGeom>
          <a:noFill/>
        </p:spPr>
      </p:pic>
      <p:pic>
        <p:nvPicPr>
          <p:cNvPr id="5126" name="Picture 6" descr="E:\работа\r6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6229363" y="3343273"/>
            <a:ext cx="2209800" cy="2952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1214446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Спасибо за внимание</a:t>
            </a:r>
            <a:endParaRPr lang="ru-RU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Санитарные требования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Надень спец. одежду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Спрячь волосы под колпак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Сними кольца и часы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Не носи на одежде колющиеся предметы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7171" name="Picture 3" descr="E:\работа\4912_pov_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500042"/>
            <a:ext cx="1785950" cy="1857388"/>
          </a:xfrm>
          <a:prstGeom prst="rect">
            <a:avLst/>
          </a:prstGeom>
          <a:noFill/>
        </p:spPr>
      </p:pic>
      <p:pic>
        <p:nvPicPr>
          <p:cNvPr id="7172" name="Picture 4" descr="E:\работа\povar1 - копия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71876"/>
            <a:ext cx="3467100" cy="2257425"/>
          </a:xfrm>
          <a:prstGeom prst="rect">
            <a:avLst/>
          </a:prstGeom>
          <a:noFill/>
        </p:spPr>
      </p:pic>
      <p:pic>
        <p:nvPicPr>
          <p:cNvPr id="7173" name="Picture 5" descr="E:\работа\povar1 - коп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4143380"/>
            <a:ext cx="3467100" cy="2171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Цель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/>
          <a:lstStyle/>
          <a:p>
            <a:r>
              <a:rPr lang="ru-RU" dirty="0" smtClean="0"/>
              <a:t>Освоить приемы и приобрести навыки механической кулинарной обработки рыбы с костным скелетом.</a:t>
            </a:r>
          </a:p>
          <a:p>
            <a:r>
              <a:rPr lang="ru-RU" dirty="0" smtClean="0"/>
              <a:t>Приобрести навыки приготовления полуфабрикатов из рыбы: кругляши, филе с кожей и костями, филе с кожей без костей, филе без кожи и без костей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0006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Необходимое оборудование и инвентарь</a:t>
            </a:r>
            <a:endParaRPr lang="ru-RU" sz="3200" dirty="0"/>
          </a:p>
        </p:txBody>
      </p:sp>
      <p:pic>
        <p:nvPicPr>
          <p:cNvPr id="8194" name="Picture 2" descr="E:\работа\0_57b87_a52fe028_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2857520" cy="2786082"/>
          </a:xfrm>
          <a:prstGeom prst="rect">
            <a:avLst/>
          </a:prstGeom>
          <a:noFill/>
        </p:spPr>
      </p:pic>
      <p:pic>
        <p:nvPicPr>
          <p:cNvPr id="8196" name="Picture 4" descr="E:\работа\315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857232"/>
            <a:ext cx="2376477" cy="2214578"/>
          </a:xfrm>
          <a:prstGeom prst="rect">
            <a:avLst/>
          </a:prstGeom>
          <a:noFill/>
        </p:spPr>
      </p:pic>
      <p:pic>
        <p:nvPicPr>
          <p:cNvPr id="8197" name="Picture 5" descr="E:\работа\shop_items_catalog_image149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3429000"/>
            <a:ext cx="2447907" cy="1714513"/>
          </a:xfrm>
          <a:prstGeom prst="rect">
            <a:avLst/>
          </a:prstGeom>
          <a:noFill/>
        </p:spPr>
      </p:pic>
      <p:pic>
        <p:nvPicPr>
          <p:cNvPr id="8199" name="Picture 7" descr="E:\работа\images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857628"/>
            <a:ext cx="3143272" cy="2071702"/>
          </a:xfrm>
          <a:prstGeom prst="rect">
            <a:avLst/>
          </a:prstGeom>
          <a:noFill/>
        </p:spPr>
      </p:pic>
      <p:pic>
        <p:nvPicPr>
          <p:cNvPr id="8200" name="Picture 8" descr="E:\работа\images (3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928670"/>
            <a:ext cx="2466975" cy="1847850"/>
          </a:xfrm>
          <a:prstGeom prst="rect">
            <a:avLst/>
          </a:prstGeom>
          <a:noFill/>
        </p:spPr>
      </p:pic>
      <p:pic>
        <p:nvPicPr>
          <p:cNvPr id="8201" name="Picture 9" descr="E:\работа\images (2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68" y="3286124"/>
            <a:ext cx="2714644" cy="27622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Безопасные приемы работы с ножом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/>
          <a:lstStyle/>
          <a:p>
            <a:r>
              <a:rPr lang="ru-RU" dirty="0" smtClean="0"/>
              <a:t>Ручка должна быть целой</a:t>
            </a:r>
          </a:p>
          <a:p>
            <a:r>
              <a:rPr lang="ru-RU" dirty="0" smtClean="0"/>
              <a:t>Руки должны быть сухими</a:t>
            </a:r>
          </a:p>
          <a:p>
            <a:r>
              <a:rPr lang="ru-RU" dirty="0" smtClean="0"/>
              <a:t>Нож в руке </a:t>
            </a:r>
            <a:r>
              <a:rPr lang="ru-RU" smtClean="0"/>
              <a:t>держать крепко</a:t>
            </a:r>
            <a:endParaRPr lang="ru-RU" dirty="0"/>
          </a:p>
        </p:txBody>
      </p:sp>
      <p:pic>
        <p:nvPicPr>
          <p:cNvPr id="1026" name="Picture 2" descr="E:\работа\0_5a11e_7b88e348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143248"/>
            <a:ext cx="4200532" cy="3357586"/>
          </a:xfrm>
          <a:prstGeom prst="rect">
            <a:avLst/>
          </a:prstGeom>
          <a:noFill/>
        </p:spPr>
      </p:pic>
      <p:pic>
        <p:nvPicPr>
          <p:cNvPr id="1027" name="Picture 3" descr="E:\работа\0_5a121_faad41c9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143248"/>
            <a:ext cx="4071966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Определение качества рыбы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/>
          <a:lstStyle/>
          <a:p>
            <a:r>
              <a:rPr lang="ru-RU" dirty="0" smtClean="0"/>
              <a:t>Главный признак свежести </a:t>
            </a:r>
            <a:r>
              <a:rPr lang="ru-RU" dirty="0" err="1" smtClean="0"/>
              <a:t>рыбы-упругость</a:t>
            </a:r>
            <a:r>
              <a:rPr lang="ru-RU" dirty="0" smtClean="0"/>
              <a:t>. Идеально свежая рыба должна лежать на ладони прямо, ни голова ни хвост не должны свешиваться. Рыба должна быть плотной, эластичной и моментально восстанавливать форму после нажатия. Жабры  темно-красные. Мякоть белая или розовая, ровного цвета. Поверхность блестящая и чистая.</a:t>
            </a:r>
            <a:endParaRPr lang="ru-RU" dirty="0"/>
          </a:p>
        </p:txBody>
      </p:sp>
      <p:pic>
        <p:nvPicPr>
          <p:cNvPr id="4" name="Picture 3" descr="2(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4000504"/>
            <a:ext cx="371477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Обработка </a:t>
            </a:r>
            <a:r>
              <a:rPr lang="ru-RU" dirty="0" smtClean="0"/>
              <a:t>рыбы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/>
              <a:t>1. удаление спинного плавника</a:t>
            </a:r>
          </a:p>
          <a:p>
            <a:r>
              <a:rPr lang="ru-RU" sz="2000" dirty="0" smtClean="0"/>
              <a:t>Очищать </a:t>
            </a:r>
            <a:r>
              <a:rPr lang="ru-RU" sz="2000" dirty="0" smtClean="0"/>
              <a:t>чешую значительно легче и удобнее, если предварительно удалить у рыбы </a:t>
            </a:r>
            <a:r>
              <a:rPr lang="ru-RU" sz="2000" dirty="0" smtClean="0"/>
              <a:t> </a:t>
            </a:r>
            <a:r>
              <a:rPr lang="ru-RU" sz="2000" dirty="0" smtClean="0"/>
              <a:t>спинной колючий плавник. Для этого с обеих сторон спинного плавника во всю его длину </a:t>
            </a:r>
            <a:r>
              <a:rPr lang="ru-RU" sz="2000" dirty="0" err="1" smtClean="0"/>
              <a:t>небходимо</a:t>
            </a:r>
            <a:r>
              <a:rPr lang="ru-RU" sz="2000" dirty="0" smtClean="0"/>
              <a:t> прорезать мякоть, конец плавника прижать к доске ножом, а рыбу, удерживая а хвост, </a:t>
            </a:r>
            <a:r>
              <a:rPr lang="ru-RU" sz="2000" dirty="0" smtClean="0"/>
              <a:t>оттянуть </a:t>
            </a:r>
            <a:r>
              <a:rPr lang="ru-RU" sz="2000" dirty="0" smtClean="0"/>
              <a:t>на </a:t>
            </a:r>
            <a:r>
              <a:rPr lang="ru-RU" sz="2000" dirty="0" smtClean="0"/>
              <a:t>себя.</a:t>
            </a:r>
            <a:endParaRPr lang="ru-RU" dirty="0"/>
          </a:p>
        </p:txBody>
      </p:sp>
      <p:pic>
        <p:nvPicPr>
          <p:cNvPr id="9218" name="Picture 2" descr="E:\работа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214686"/>
            <a:ext cx="6022975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Обработка рыбы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/>
          <a:lstStyle/>
          <a:p>
            <a:r>
              <a:rPr lang="ru-RU" dirty="0" smtClean="0"/>
              <a:t>2. очищение от чешуи</a:t>
            </a:r>
            <a:endParaRPr lang="ru-RU" dirty="0" smtClean="0"/>
          </a:p>
          <a:p>
            <a:r>
              <a:rPr lang="ru-RU" dirty="0" smtClean="0"/>
              <a:t>очищают </a:t>
            </a:r>
            <a:r>
              <a:rPr lang="ru-RU" dirty="0" smtClean="0"/>
              <a:t>от чешуи рыбу специальными скребками или теркой. Нож надо двигать между слоем чешуи и кожей по направлению от хвоста к голове, стараясь не порезать кожи.</a:t>
            </a:r>
          </a:p>
          <a:p>
            <a:endParaRPr lang="ru-RU" dirty="0"/>
          </a:p>
        </p:txBody>
      </p:sp>
      <p:pic>
        <p:nvPicPr>
          <p:cNvPr id="4" name="Picture 2" descr="E:\работа\59359_html_24ae35b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928934"/>
            <a:ext cx="7572428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Обработка рыбы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72164"/>
          </a:xfrm>
        </p:spPr>
        <p:txBody>
          <a:bodyPr/>
          <a:lstStyle/>
          <a:p>
            <a:r>
              <a:rPr lang="ru-RU" dirty="0" smtClean="0"/>
              <a:t>3. </a:t>
            </a:r>
            <a:r>
              <a:rPr lang="ru-RU" sz="2400" dirty="0" smtClean="0"/>
              <a:t>потрошение, удаление плавников</a:t>
            </a:r>
            <a:endParaRPr lang="ru-RU" sz="2400" dirty="0" smtClean="0"/>
          </a:p>
          <a:p>
            <a:r>
              <a:rPr lang="ru-RU" sz="2400" dirty="0" smtClean="0"/>
              <a:t>Тушку</a:t>
            </a:r>
            <a:r>
              <a:rPr lang="ru-RU" sz="2400" dirty="0" smtClean="0"/>
              <a:t>, очищенную от чешуи, кладут на стол, затем большим ножом, держа его наклонно, лезвием к голове рыбы, прорезают мякоть </a:t>
            </a:r>
            <a:r>
              <a:rPr lang="ru-RU" sz="2400" dirty="0" smtClean="0"/>
              <a:t>п</a:t>
            </a:r>
            <a:r>
              <a:rPr lang="ru-RU" sz="2400" dirty="0" smtClean="0"/>
              <a:t>од </a:t>
            </a:r>
            <a:r>
              <a:rPr lang="ru-RU" sz="2400" dirty="0" smtClean="0"/>
              <a:t>грудными плавниками до позвоночной кости сначала с одной, а потом с другой стороны. Затем разрезают брюшко от головы до анального отверстия</a:t>
            </a:r>
          </a:p>
          <a:p>
            <a:endParaRPr lang="ru-RU" dirty="0"/>
          </a:p>
        </p:txBody>
      </p:sp>
      <p:pic>
        <p:nvPicPr>
          <p:cNvPr id="3074" name="Picture 2" descr="E:\работа\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714752"/>
            <a:ext cx="6858000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176</TotalTime>
  <Words>353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Механическая кулинарная обработка рыбы</vt:lpstr>
      <vt:lpstr>Санитарные требования</vt:lpstr>
      <vt:lpstr>Цель урока</vt:lpstr>
      <vt:lpstr>Необходимое оборудование и инвентарь</vt:lpstr>
      <vt:lpstr>Безопасные приемы работы с ножом</vt:lpstr>
      <vt:lpstr>Определение качества рыбы</vt:lpstr>
      <vt:lpstr>Обработка рыбы</vt:lpstr>
      <vt:lpstr>Обработка рыбы</vt:lpstr>
      <vt:lpstr>Обработка рыбы</vt:lpstr>
      <vt:lpstr>Обработка рыбы</vt:lpstr>
      <vt:lpstr>Обработка рыбы 4. промывание, пластование</vt:lpstr>
      <vt:lpstr>Разделка рыбы на полуфабрикаты</vt:lpstr>
      <vt:lpstr>Разделка рыбы на филе с кожей без костей и на филе без кожи и костей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Механическая кулинарная обработка рыбы</dc:title>
  <dc:creator>Андрей</dc:creator>
  <cp:lastModifiedBy>Андрей</cp:lastModifiedBy>
  <cp:revision>18</cp:revision>
  <dcterms:created xsi:type="dcterms:W3CDTF">2014-05-08T13:10:42Z</dcterms:created>
  <dcterms:modified xsi:type="dcterms:W3CDTF">2014-05-10T05:51:46Z</dcterms:modified>
</cp:coreProperties>
</file>