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799263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49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721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615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7172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598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933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035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455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6543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73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746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F31AA-78B1-42F6-9166-38E0026683C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9507D-8CCD-4A6A-8B40-6EBB9C90B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657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496944" cy="1584175"/>
          </a:xfrm>
        </p:spPr>
        <p:txBody>
          <a:bodyPr>
            <a:noAutofit/>
          </a:bodyPr>
          <a:lstStyle/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Нет такой стороны воспитания, на которую обстановка не оказывала бы влияния, нет способности, которая  не находилась бы  в прямой зависимости от непосредственно  окружающего ребенка конкретного мира. Тот, кому удастся создать такую обстановку, облегчит свой труд в высшей степени. Среди нее ребенок будет жить – развиваться собственной самодовлеющей жизнью, его духовный рост будет совершенствоваться из самого себя, от природы</a:t>
            </a:r>
            <a:r>
              <a:rPr lang="ru-RU" sz="14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…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Е.И. Тихеева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8208912" cy="72008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Предметно - развивающая среда в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групПе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9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Духина</a:t>
            </a:r>
            <a:r>
              <a:rPr lang="ru-RU" sz="16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Оксана Фёдоровна, 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 МБДОУ «Детский сад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№22  «Радуга» ст.Лысогорской»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G:\фото здоровье\DSCF731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929066"/>
            <a:ext cx="3329607" cy="2236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761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277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Уголок  театрализованной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деятельности</a:t>
            </a:r>
            <a:b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«В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гостях у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сказки»</a:t>
            </a:r>
            <a:r>
              <a:rPr lang="ru-RU" dirty="0" smtClean="0">
                <a:solidFill>
                  <a:srgbClr val="0070C0"/>
                </a:solidFill>
                <a:effectLst/>
                <a:latin typeface="Verdana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0070C0"/>
                </a:solidFill>
                <a:effectLst/>
                <a:latin typeface="Verdana"/>
                <a:ea typeface="Calibri"/>
                <a:cs typeface="Times New Roman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Отправляемся друзья, </a:t>
            </a:r>
            <a:b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чудо – сказку «Ты, да Я!» </a:t>
            </a:r>
            <a:b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театр кукол и зверят, </a:t>
            </a:r>
            <a:b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девчат и для ребят!</a:t>
            </a:r>
            <a:b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Здесь экран волшебный есть, </a:t>
            </a:r>
            <a:b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Сказок тут не перечесть.</a:t>
            </a:r>
            <a:r>
              <a:rPr lang="ru-RU" dirty="0" smtClean="0">
                <a:solidFill>
                  <a:srgbClr val="33332D"/>
                </a:solidFill>
                <a:effectLst/>
                <a:latin typeface="Verdana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33332D"/>
                </a:solidFill>
                <a:effectLst/>
                <a:latin typeface="Verdana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Объект 4" descr="C:\Users\Администратор\Desktop\фото предметная среда\DSCF733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322712" cy="2000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988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09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сенсорики «Цветик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071678"/>
            <a:ext cx="2083296" cy="3344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308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валелогии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«Будь здоров»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истратор\Desktop\фото\DSCF73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2074173" cy="34489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истратор\Desktop\фото\DSCF73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85728"/>
            <a:ext cx="3390076" cy="19069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186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7796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занимательной математики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Знайка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3600400" cy="5145435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физкультурных занятиях дети встречаются с математическими отношениями: необходимо сравнить предмет по величине и форме или определить, где левая сторона, а где правая. Поэтому, предлагая детям различные упражнения, нужно не только давать физическую нагрузку, но и в формулировке заданий обращать внимание на разные математические отношения, предлагать выполнять упражнения не по образцу, а по устной инструкции. Также, дополнительно к предметам, которые обычно используются при выполнении физических упражнений, целесообразно использовать плоские и объемные геометрические фигуры, цифры, карточки с изображением характерных признаков времен года, частей суток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Например, упражняя детей в прыжках можно формировать и количественные представления: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Подпрыгнуть на одной (двух) ногах указанное количество раз;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Подпрыгнуть на два раза меньше, чем дней в неделе;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Посчитать количество прыжков до кубика;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Прыгать по 5 раз на правой и левой ноге;</a:t>
            </a:r>
          </a:p>
          <a:p>
            <a:pPr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Прыгая из обруча в обруч, назвать, каким по счету находится обруч определенного цвета.</a:t>
            </a:r>
          </a:p>
          <a:p>
            <a:pPr algn="just"/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703071"/>
            <a:ext cx="3813866" cy="214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4471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уголок «Друзья помощники»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3106688" cy="5145435"/>
          </a:xfrm>
        </p:spPr>
        <p:txBody>
          <a:bodyPr>
            <a:noAutofit/>
          </a:bodyPr>
          <a:lstStyle/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трудовых навыков по уходу за растительным и животным миром. 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потребность в ежедневной двигательной деятельности.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осознание своих физических возможностей на основе представлений о своем теле;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трудовых умений и навыков, основ безопасности в разных видах труда.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осуществлять коллективную деятельность, способность радоваться достижениям в трудовой деятельности других детей.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трудовой деятельности людей (в первую очередь с деятельностью членов семьи и близких): о профессиональной деятельности (кто и где работал и работает); о бытовой деятельности (домашние дела и их распределение между членами семьи); об увлечениях и хобби.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3613783"/>
              </p:ext>
            </p:extLst>
          </p:nvPr>
        </p:nvGraphicFramePr>
        <p:xfrm>
          <a:off x="4071935" y="276225"/>
          <a:ext cx="3857652" cy="2314575"/>
        </p:xfrm>
        <a:graphic>
          <a:graphicData uri="http://schemas.openxmlformats.org/drawingml/2006/table">
            <a:tbl>
              <a:tblPr/>
              <a:tblGrid>
                <a:gridCol w="3857652"/>
              </a:tblGrid>
              <a:tr h="23145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Вот</a:t>
                      </a:r>
                      <a:r>
                        <a:rPr lang="ru-RU" sz="1400" i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красивый уголок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i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наши ребятишки.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i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Убирают за собой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i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карандаши и книжки.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i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Воспитателю они тоже помогают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i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цветочки каждый раз лейкой поливают!</a:t>
                      </a:r>
                      <a:endParaRPr lang="ru-RU" sz="1400" i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:\фото здоровье\DSCF73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143248"/>
            <a:ext cx="3679817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7491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речевой активности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«Говорунок»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3213993" cy="485740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и развитие речевой активности ребенка.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Интегрируя физическое воспитание и речевое развитие у детей активизируется фантазия, развиваются творческие способности в процессе двигательной деятельности, развиваются умения действовать в коллективе, создаётся эмоциональный настрой на развитие интереса и желания заниматься спортом, формируется правильное дыхание, развивается фонематический слух.</a:t>
            </a:r>
          </a:p>
          <a:p>
            <a:r>
              <a:rPr lang="ru-RU" dirty="0"/>
              <a:t> </a:t>
            </a:r>
          </a:p>
        </p:txBody>
      </p:sp>
      <p:pic>
        <p:nvPicPr>
          <p:cNvPr id="5" name="Объект 4" descr="G:\фото здоровье\DSCF729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071546"/>
            <a:ext cx="2662016" cy="171052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1573303"/>
              </p:ext>
            </p:extLst>
          </p:nvPr>
        </p:nvGraphicFramePr>
        <p:xfrm>
          <a:off x="6981825" y="581025"/>
          <a:ext cx="1924050" cy="5181600"/>
        </p:xfrm>
        <a:graphic>
          <a:graphicData uri="http://schemas.openxmlformats.org/drawingml/2006/table">
            <a:tbl>
              <a:tblPr/>
              <a:tblGrid>
                <a:gridCol w="1924050"/>
              </a:tblGrid>
              <a:tr h="4314825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Следующий наш уголок,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«Уголок-</a:t>
                      </a:r>
                      <a:r>
                        <a:rPr lang="ru-RU" sz="1400" i="1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Говорунок</a:t>
                      </a:r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».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Здесь мы будем заниматься,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играть, не баловаться.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Будем азбуку учить,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 точно говорить.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Язычок у нас все сможет,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Обезьянка, нам, поможет.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Незнайка все сумеет,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Трудности преодолеет.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Здесь есть дорожка не простая,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Она зовется – звуковая.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 песенку поют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Гласными их назовут</a:t>
                      </a:r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352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уголок 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«Поиграй-ка»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 уголок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«Любимые игрушки»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живут собачки,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Куклы, мягкие зверушки.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здесь живет одна,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Спрашивает имена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нравится Наташе,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Говорить, что всех вы краше!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собачка здесь живет,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Песенку она поет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Мишутка здесь живет один,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здесь царь и господин!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в больницу поиграем,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стилиста побываем.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супермаркет мы зайдем,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домой пойдем.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за теремок,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не – низок не – высок!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 скорее постучите,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Барбоса не будите,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строгий сторож он.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детишек хранит сон.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C:\Users\777\Desktop\фото здоровье\DSCF738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908720"/>
            <a:ext cx="410559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720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  «Книжки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малышкам»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Здесь есть книжки про ребят,</a:t>
            </a:r>
            <a:b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 щенят и поросят,</a:t>
            </a:r>
            <a:b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 лисичку, про зайчонка</a:t>
            </a:r>
            <a:b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пушистого котенка.</a:t>
            </a:r>
            <a:b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про жадного мальчишку</a:t>
            </a:r>
            <a:b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33332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Косолапого, лесного мишку.</a:t>
            </a:r>
            <a:r>
              <a:rPr lang="ru-RU" dirty="0" smtClean="0">
                <a:solidFill>
                  <a:srgbClr val="33332D"/>
                </a:solidFill>
                <a:effectLst/>
                <a:latin typeface="Verdana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33332D"/>
                </a:solidFill>
                <a:effectLst/>
                <a:latin typeface="Verdana"/>
                <a:ea typeface="Calibri"/>
                <a:cs typeface="Times New Roman"/>
              </a:rPr>
            </a:br>
            <a:r>
              <a:rPr lang="ru-RU" dirty="0" smtClean="0">
                <a:solidFill>
                  <a:srgbClr val="33332D"/>
                </a:solidFill>
                <a:effectLst/>
                <a:latin typeface="Verdana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33332D"/>
                </a:solidFill>
                <a:effectLst/>
                <a:latin typeface="Verdana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Объект 4" descr="G:\день здоровья школа 2013\P101035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5"/>
            <a:ext cx="2376264" cy="3479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7533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008313" cy="8516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Уголок изодеятельности</a:t>
            </a:r>
            <a:br>
              <a:rPr lang="ru-RU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«Умелый Карандашик»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3" y="1226455"/>
            <a:ext cx="2520281" cy="489970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занятий изобразительной деятельностью у дошкольников формируются нравственно-волевые качества. Дети учатся сосредотачиваться, доводить начатое дело до конца, преодолевать трудности и поддерживать товарищей. Быстрее происходит физическое развитие, поскольку изобразительная деятельность требует от ребятишек активных движений и регулярных прогулок на свежем воздухе.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18663253"/>
              </p:ext>
            </p:extLst>
          </p:nvPr>
        </p:nvGraphicFramePr>
        <p:xfrm>
          <a:off x="6948265" y="332656"/>
          <a:ext cx="1800200" cy="2952328"/>
        </p:xfrm>
        <a:graphic>
          <a:graphicData uri="http://schemas.openxmlformats.org/drawingml/2006/table">
            <a:tbl>
              <a:tblPr/>
              <a:tblGrid>
                <a:gridCol w="1800200"/>
              </a:tblGrid>
              <a:tr h="2952328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Дальше, гости дорогие 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 тропинке мы пойдем…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 Карандашику зайдем.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Наш умелый карандашик 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Учит пальчики играть,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Клеить, лепить и рисовать.</a:t>
                      </a:r>
                      <a:r>
                        <a:rPr lang="ru-RU" sz="1800" dirty="0" smtClean="0">
                          <a:solidFill>
                            <a:srgbClr val="33332D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800" dirty="0" smtClean="0">
                          <a:solidFill>
                            <a:srgbClr val="33332D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C:\Users\Администратор\Desktop\фото предметная среда\DSCF734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1800200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975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9571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Музыкальный уголок «Музыкальная шкатулка»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Интеграция физкультурных занятий и музыкальных создает положительный эмоциональный фон занятий, помогает детям запомнить движения, выразительно передать их характер. В качестве музыкального оформления используются фонограммы музыкальных сказок, музыка из мультфильмов и т.д.</a:t>
            </a:r>
            <a:endParaRPr lang="ru-RU" sz="1200" dirty="0"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54882472"/>
              </p:ext>
            </p:extLst>
          </p:nvPr>
        </p:nvGraphicFramePr>
        <p:xfrm>
          <a:off x="7286625" y="980728"/>
          <a:ext cx="1677863" cy="4210050"/>
        </p:xfrm>
        <a:graphic>
          <a:graphicData uri="http://schemas.openxmlformats.org/drawingml/2006/table">
            <a:tbl>
              <a:tblPr/>
              <a:tblGrid>
                <a:gridCol w="1677863"/>
              </a:tblGrid>
              <a:tr h="421005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Прозвенит сейчас звонок, 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Все садятся на урок.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Чебурашка – здесь живёт, 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Песенку он нам поёт.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Ему детишки подыграют, 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на дудочке сыграют.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трубе, на саксофоне, </a:t>
                      </a:r>
                      <a:b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</a:br>
                      <a:r>
                        <a:rPr lang="ru-RU" sz="14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большом металлофоне  </a:t>
                      </a:r>
                      <a:endParaRPr lang="ru-RU" sz="1400" i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Picture 2" descr="H:\фото здоровье\DSCF73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396" y="692696"/>
            <a:ext cx="3437884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911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/>
                <a:latin typeface="Verdana"/>
                <a:ea typeface="Calibri"/>
                <a:cs typeface="Times New Roman"/>
              </a:rPr>
              <a:t>Спортивный уголок </a:t>
            </a:r>
            <a:br>
              <a:rPr lang="ru-RU" dirty="0" smtClean="0">
                <a:solidFill>
                  <a:srgbClr val="0070C0"/>
                </a:solidFill>
                <a:effectLst/>
                <a:latin typeface="Verdana"/>
                <a:ea typeface="Calibri"/>
                <a:cs typeface="Times New Roman"/>
              </a:rPr>
            </a:br>
            <a:r>
              <a:rPr lang="ru-RU" dirty="0" smtClean="0">
                <a:solidFill>
                  <a:srgbClr val="0070C0"/>
                </a:solidFill>
                <a:effectLst/>
                <a:latin typeface="Verdana"/>
                <a:ea typeface="Calibri"/>
                <a:cs typeface="Times New Roman"/>
              </a:rPr>
              <a:t>«Мы – спортсмены»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>
            <a:noAutofit/>
          </a:bodyPr>
          <a:lstStyle/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Удовлетворение потребности детей в двигательной активности.</a:t>
            </a:r>
          </a:p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самостоятельной двигательной активности на основе использования накопленных знаний, средств и методов в области физической культуры.</a:t>
            </a:r>
          </a:p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негативных эмоций. Формирование способности контролировать свои эмоции в движении. Формирование умений передавать ощущения, эмоции в речи.</a:t>
            </a:r>
          </a:p>
          <a:p>
            <a:pPr algn="just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 собственных достижений в области физической культуры.</a:t>
            </a:r>
          </a:p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навыка выполнения правил безопасного использования физкультурного оборудования.</a:t>
            </a:r>
          </a:p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необходимых культурно-гигиенических навыков: умение самостоятельно и правильно мыть руки после занятий физическими упражнениями и играми. Формирование умения самостоятельно устранять беспорядок в одежде, прическе, после занятий физическими упражнениями и после игр.</a:t>
            </a:r>
          </a:p>
          <a:p>
            <a:pPr algn="just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потребности в творческом самовыражении через физическую активность.</a:t>
            </a:r>
          </a:p>
          <a:p>
            <a:pPr algn="just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после рассматривания книжных иллюстраций, схем воспроизводить по ним основные движения, комплексы упражнений.</a:t>
            </a:r>
          </a:p>
          <a:p>
            <a:pPr algn="just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детей об основных способах обеспечения и укрепления доступными средствами физического и психического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дминистратор\Desktop\фото\DSCF73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8127"/>
            <a:ext cx="4680520" cy="26327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фото\DSCF73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40967"/>
            <a:ext cx="4680520" cy="2551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7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768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Нет такой стороны воспитания, на которую обстановка не оказывала бы влияния, нет способности, которая  не находилась бы  в прямой зависимости от непосредственно  окружающего ребенка конкретного мира. Тот, кому удастся создать такую обстановку, облегчит свой труд в высшей степени. Среди нее ребенок будет жить – развиваться собственной самодовлеющей жизнью, его духовный рост будет совершенствоваться из самого себя, от природы… Е.И. Тихеева</vt:lpstr>
      <vt:lpstr>Уголок  занимательной математики «Знайка»</vt:lpstr>
      <vt:lpstr>Трудовой уголок «Друзья помощники»</vt:lpstr>
      <vt:lpstr>Уголок речевой активности  «Говорунок»</vt:lpstr>
      <vt:lpstr>Игровой уголок  «Поиграй-ка»</vt:lpstr>
      <vt:lpstr>  Книжный уголок  «Книжки – малышкам»</vt:lpstr>
      <vt:lpstr>Уголок изодеятельности «Умелый Карандашик» </vt:lpstr>
      <vt:lpstr>Музыкальный уголок «Музыкальная шкатулка»</vt:lpstr>
      <vt:lpstr>Спортивный уголок  «Мы – спортсмены»</vt:lpstr>
      <vt:lpstr>Уголок  театрализованной деятельности  «В гостях у сказки» </vt:lpstr>
      <vt:lpstr>Уголок сенсорики «Цветик семицветик»</vt:lpstr>
      <vt:lpstr>Уголок  валелогии  «Будь здоров»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 такой стороны воспитания, на которую обстановка не оказывала бы влияния, нет способности, которая  не находилась бы  в прямой зависимости от непосредственно  окружающего ребенка конкретного мира. Тот, кому удастся создать такую обстановку, облегчит свой труд в высшей степени. Среди нее ребенок будет жить – развиваться собственной самодовлеющей жизнью, его духовный рост будет совершенствоваться из самого себя, от природы… Е.И. Тихеева</dc:title>
  <dc:creator>Администратор</dc:creator>
  <cp:lastModifiedBy>xxx</cp:lastModifiedBy>
  <cp:revision>34</cp:revision>
  <cp:lastPrinted>2014-06-19T10:41:18Z</cp:lastPrinted>
  <dcterms:created xsi:type="dcterms:W3CDTF">2013-10-24T06:01:22Z</dcterms:created>
  <dcterms:modified xsi:type="dcterms:W3CDTF">2015-01-23T09:19:08Z</dcterms:modified>
</cp:coreProperties>
</file>