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15F6D5-D12E-4FF4-BD4C-FA87C56FB0EC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7CC600-8419-43E0-B8D9-5B06FDC71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60648"/>
            <a:ext cx="5832648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Охрана природы в нашем крае.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229200"/>
            <a:ext cx="3600400" cy="13681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Работы выполнил</a:t>
            </a:r>
          </a:p>
          <a:p>
            <a:r>
              <a:rPr lang="ru-RU" dirty="0" smtClean="0"/>
              <a:t>Ученик 4 класса «О»</a:t>
            </a:r>
          </a:p>
          <a:p>
            <a:r>
              <a:rPr lang="ru-RU" dirty="0" smtClean="0"/>
              <a:t>ГБОУ лицей №1571</a:t>
            </a:r>
          </a:p>
          <a:p>
            <a:r>
              <a:rPr lang="ru-RU" dirty="0" err="1" smtClean="0"/>
              <a:t>Афонин</a:t>
            </a:r>
            <a:r>
              <a:rPr lang="ru-RU" dirty="0" smtClean="0"/>
              <a:t> Дима.</a:t>
            </a:r>
          </a:p>
          <a:p>
            <a:endParaRPr lang="ru-RU" dirty="0"/>
          </a:p>
        </p:txBody>
      </p:sp>
      <p:pic>
        <p:nvPicPr>
          <p:cNvPr id="8194" name="Picture 2" descr="http://www.ridus.ru/_ah/img/1OTLP46KI_U17EI1qk4o1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489654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60648"/>
            <a:ext cx="6408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Национальный парк "Лосиный остров"</a:t>
            </a:r>
            <a:endParaRPr lang="ru-RU" sz="2400" dirty="0"/>
          </a:p>
        </p:txBody>
      </p:sp>
      <p:pic>
        <p:nvPicPr>
          <p:cNvPr id="15362" name="Picture 2" descr="http://1001fact.ru/wp-content/uploads/2012/03/l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08720"/>
            <a:ext cx="4906516" cy="35283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479715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Лосиный остров заповедник(первый национальный парк в России), расположен на северо-востоке Москвы и в Московской области. Основан в 1983 году, но лесной массив Лосиный остров охранялся со времен Ивана Грозного - "государева заповедная роща"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13164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Большая часть национального парка покрыта хвойными и широколиственными лесами,</a:t>
            </a:r>
          </a:p>
        </p:txBody>
      </p:sp>
      <p:pic>
        <p:nvPicPr>
          <p:cNvPr id="16386" name="Picture 2" descr="http://geophoto.ru/mediumlib/kntm000005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5963">
            <a:off x="713398" y="1045839"/>
            <a:ext cx="3672408" cy="2751266"/>
          </a:xfrm>
          <a:prstGeom prst="rect">
            <a:avLst/>
          </a:prstGeom>
          <a:noFill/>
        </p:spPr>
      </p:pic>
      <p:pic>
        <p:nvPicPr>
          <p:cNvPr id="16388" name="Picture 4" descr="http://www.gaobao.ru/images/stories/17/image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2684">
            <a:off x="4706365" y="1905060"/>
            <a:ext cx="3543300" cy="2831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869160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Животный мир богат, 45 видов млекопитающих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301208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лось, кабан, заяц-беляк, куница, орешниковая соня, рыжая полевка, лесная мышь, встречается бобр.</a:t>
            </a:r>
          </a:p>
        </p:txBody>
      </p:sp>
      <p:pic>
        <p:nvPicPr>
          <p:cNvPr id="17410" name="Picture 2" descr="http://vparke.ru/str/0050/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2160240" cy="2016224"/>
          </a:xfrm>
          <a:prstGeom prst="rect">
            <a:avLst/>
          </a:prstGeom>
          <a:noFill/>
        </p:spPr>
      </p:pic>
      <p:pic>
        <p:nvPicPr>
          <p:cNvPr id="17412" name="Picture 4" descr="https://encrypted-tbn0.gstatic.com/images?q=tbn:ANd9GcQEjHwz5QW5adkc7K1DJzeekA4irVWpNc0WLW2bVR3aiHZ3zmAE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764704"/>
            <a:ext cx="2088232" cy="2088232"/>
          </a:xfrm>
          <a:prstGeom prst="rect">
            <a:avLst/>
          </a:prstGeom>
          <a:noFill/>
        </p:spPr>
      </p:pic>
      <p:pic>
        <p:nvPicPr>
          <p:cNvPr id="17414" name="Picture 6" descr="http://www.ebftour.ru/images/script/articles/86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420888"/>
            <a:ext cx="2160240" cy="2003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65313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185 видов птиц, 8 видов земноводных, 4 вида пресмыкающиеся, 15 видов рыб.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085185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Из птиц обитают различные виды уток и куликов, чеглок, дятел, зимой - снегирь.</a:t>
            </a:r>
          </a:p>
        </p:txBody>
      </p:sp>
      <p:pic>
        <p:nvPicPr>
          <p:cNvPr id="18434" name="Picture 2" descr="https://encrypted-tbn2.gstatic.com/images?q=tbn:ANd9GcSyhb_teslCsaiBdQXWp7CrBQyWtXqhsBF5juzNKgTphyVbbV5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620688"/>
            <a:ext cx="1828800" cy="2505076"/>
          </a:xfrm>
          <a:prstGeom prst="rect">
            <a:avLst/>
          </a:prstGeom>
          <a:noFill/>
        </p:spPr>
      </p:pic>
      <p:pic>
        <p:nvPicPr>
          <p:cNvPr id="18436" name="Picture 4" descr="http://ecostory-tour.ru/BirdWatching.Ru/LosinwxyOstrov/Xcaxyxcono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3365">
            <a:off x="5637511" y="1873678"/>
            <a:ext cx="3168352" cy="2448273"/>
          </a:xfrm>
          <a:prstGeom prst="rect">
            <a:avLst/>
          </a:prstGeom>
          <a:noFill/>
        </p:spPr>
      </p:pic>
      <p:pic>
        <p:nvPicPr>
          <p:cNvPr id="18438" name="Picture 6" descr="http://www.2do2go.ru/uploads/full/0e081a4d4c3a7ab8694ec9a3363613df_w960_h2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59359">
            <a:off x="361969" y="1262492"/>
            <a:ext cx="2902714" cy="23768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373216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Растительность парка богата и разнообразна: здесь произрастают более 600 видов высших растений, 36 видов лишайников, около 90 видов грибов, около 150 видов водорослей</a:t>
            </a:r>
          </a:p>
        </p:txBody>
      </p:sp>
      <p:pic>
        <p:nvPicPr>
          <p:cNvPr id="20482" name="Picture 2" descr="http://ic.pics.livejournal.com/palindromer/3060555/135669/135669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9361">
            <a:off x="388264" y="520949"/>
            <a:ext cx="3384376" cy="2808312"/>
          </a:xfrm>
          <a:prstGeom prst="rect">
            <a:avLst/>
          </a:prstGeom>
          <a:noFill/>
        </p:spPr>
      </p:pic>
      <p:pic>
        <p:nvPicPr>
          <p:cNvPr id="20484" name="Picture 4" descr="http://lh5.ggpht.com/-_R73jiGPntM/U2KfIbKVrSI/AAAAAAAAgLo/pQ-WcKQZLL0/s1024/DSC02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60648"/>
            <a:ext cx="3168352" cy="2736304"/>
          </a:xfrm>
          <a:prstGeom prst="rect">
            <a:avLst/>
          </a:prstGeom>
          <a:noFill/>
        </p:spPr>
      </p:pic>
      <p:pic>
        <p:nvPicPr>
          <p:cNvPr id="20486" name="Picture 6" descr="http://savepic.net/3210428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6756">
            <a:off x="3563888" y="3212976"/>
            <a:ext cx="2857500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72514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Особую ценность имеет </a:t>
            </a:r>
            <a:r>
              <a:rPr lang="ru-RU" dirty="0" err="1"/>
              <a:t>Верхне-яузский</a:t>
            </a:r>
            <a:r>
              <a:rPr lang="ru-RU" dirty="0"/>
              <a:t> водно-болотный комплекс, занимаемый около 500 гектаров, с протоками, мелководьями, зарослями тростника и рогоза, верховым болотом. Живописный ковёр лугов прерывистой полосой окаймляет </a:t>
            </a:r>
            <a:r>
              <a:rPr lang="ru-RU" dirty="0" err="1"/>
              <a:t>Яузские</a:t>
            </a:r>
            <a:r>
              <a:rPr lang="ru-RU" dirty="0"/>
              <a:t> болота.</a:t>
            </a:r>
          </a:p>
        </p:txBody>
      </p:sp>
      <p:pic>
        <p:nvPicPr>
          <p:cNvPr id="19458" name="Picture 2" descr="http://upload.wikimedia.org/wikipedia/commons/9/9c/National_Park_Elk_Island_(Moscow_region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3312368" cy="2664296"/>
          </a:xfrm>
          <a:prstGeom prst="rect">
            <a:avLst/>
          </a:prstGeom>
          <a:noFill/>
        </p:spPr>
      </p:pic>
      <p:pic>
        <p:nvPicPr>
          <p:cNvPr id="19460" name="Picture 4" descr="http://ooptsvao.mos.ru/upload/medialibrary/6ce/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0768"/>
            <a:ext cx="338437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509119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Один из самых интересных подмосковных лесов, он воспитывает бережное отношение к окружающей среде и способствует развитию культурного отдыха.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5517232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Здесь целый мир, самобытный мир, самый настоящий рай — естественный и прекрасный.</a:t>
            </a:r>
          </a:p>
        </p:txBody>
      </p:sp>
      <p:pic>
        <p:nvPicPr>
          <p:cNvPr id="22530" name="Picture 2" descr="http://mancompany.ru/upload/iblock/bdd/bdd9880b3d28858688075f12be416c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692696"/>
            <a:ext cx="4896544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138</TotalTime>
  <Words>205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Охрана природы в нашем крае.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природы в нашем крае.</dc:title>
  <dc:creator>Юля</dc:creator>
  <cp:lastModifiedBy>Юля</cp:lastModifiedBy>
  <cp:revision>15</cp:revision>
  <dcterms:created xsi:type="dcterms:W3CDTF">2014-12-23T19:36:14Z</dcterms:created>
  <dcterms:modified xsi:type="dcterms:W3CDTF">2014-12-24T16:53:01Z</dcterms:modified>
</cp:coreProperties>
</file>